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61" r:id="rId3"/>
    <p:sldId id="327" r:id="rId4"/>
    <p:sldId id="350" r:id="rId5"/>
    <p:sldId id="325" r:id="rId6"/>
    <p:sldId id="352" r:id="rId7"/>
    <p:sldId id="393" r:id="rId8"/>
    <p:sldId id="391" r:id="rId9"/>
    <p:sldId id="334" r:id="rId10"/>
    <p:sldId id="361" r:id="rId11"/>
    <p:sldId id="362" r:id="rId12"/>
    <p:sldId id="364" r:id="rId13"/>
    <p:sldId id="397" r:id="rId14"/>
    <p:sldId id="377" r:id="rId15"/>
    <p:sldId id="348" r:id="rId16"/>
    <p:sldId id="382" r:id="rId17"/>
    <p:sldId id="384" r:id="rId18"/>
    <p:sldId id="383" r:id="rId19"/>
    <p:sldId id="365" r:id="rId20"/>
    <p:sldId id="346" r:id="rId21"/>
    <p:sldId id="360" r:id="rId22"/>
    <p:sldId id="331" r:id="rId23"/>
    <p:sldId id="330" r:id="rId24"/>
    <p:sldId id="345" r:id="rId25"/>
    <p:sldId id="369" r:id="rId26"/>
    <p:sldId id="372" r:id="rId27"/>
    <p:sldId id="376" r:id="rId28"/>
    <p:sldId id="374" r:id="rId29"/>
    <p:sldId id="394" r:id="rId30"/>
    <p:sldId id="332" r:id="rId31"/>
    <p:sldId id="389" r:id="rId32"/>
    <p:sldId id="396" r:id="rId33"/>
    <p:sldId id="259" r:id="rId34"/>
    <p:sldId id="387" r:id="rId35"/>
    <p:sldId id="398" r:id="rId36"/>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75" d="100"/>
          <a:sy n="75" d="100"/>
        </p:scale>
        <p:origin x="54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diagrams/_rels/data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diagrams/_rels/data11.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diagrams/_rels/drawing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diagrams/_rels/drawing11.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3F0D866-25BC-450F-8F10-E19D3A334A92}"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190A3F5A-196D-49B5-90E1-516C80C49D05}">
      <dgm:prSet/>
      <dgm:spPr/>
      <dgm:t>
        <a:bodyPr/>
        <a:lstStyle/>
        <a:p>
          <a:r>
            <a:rPr lang="en-US"/>
            <a:t>The entire session must be attended, and all requirements must be met to receive credit. </a:t>
          </a:r>
        </a:p>
      </dgm:t>
    </dgm:pt>
    <dgm:pt modelId="{A55CEF17-034D-4AB9-A6F3-C84054C6EEBF}" type="parTrans" cxnId="{CEED5A1D-53AF-4903-9749-73898AF20F42}">
      <dgm:prSet/>
      <dgm:spPr/>
      <dgm:t>
        <a:bodyPr/>
        <a:lstStyle/>
        <a:p>
          <a:endParaRPr lang="en-US"/>
        </a:p>
      </dgm:t>
    </dgm:pt>
    <dgm:pt modelId="{225FB98A-F37A-4B56-9B93-F5E4F1F81399}" type="sibTrans" cxnId="{CEED5A1D-53AF-4903-9749-73898AF20F42}">
      <dgm:prSet/>
      <dgm:spPr/>
      <dgm:t>
        <a:bodyPr/>
        <a:lstStyle/>
        <a:p>
          <a:endParaRPr lang="en-US"/>
        </a:p>
      </dgm:t>
    </dgm:pt>
    <dgm:pt modelId="{B0DCB16F-2C04-43CD-AD60-33E90B79F005}">
      <dgm:prSet/>
      <dgm:spPr/>
      <dgm:t>
        <a:bodyPr/>
        <a:lstStyle/>
        <a:p>
          <a:r>
            <a:rPr lang="en-US"/>
            <a:t>The Planning Committee, presenter and content reviewers have no relevant or financial conflict of interest to disclose. </a:t>
          </a:r>
        </a:p>
      </dgm:t>
    </dgm:pt>
    <dgm:pt modelId="{7D24E7BE-A98D-4310-B815-387EA6D193C2}" type="parTrans" cxnId="{007BED36-BDE0-487A-8A72-CE9C857710CF}">
      <dgm:prSet/>
      <dgm:spPr/>
      <dgm:t>
        <a:bodyPr/>
        <a:lstStyle/>
        <a:p>
          <a:endParaRPr lang="en-US"/>
        </a:p>
      </dgm:t>
    </dgm:pt>
    <dgm:pt modelId="{CB8CA43E-26A7-4A4E-AD34-98559F71957D}" type="sibTrans" cxnId="{007BED36-BDE0-487A-8A72-CE9C857710CF}">
      <dgm:prSet/>
      <dgm:spPr/>
      <dgm:t>
        <a:bodyPr/>
        <a:lstStyle/>
        <a:p>
          <a:endParaRPr lang="en-US"/>
        </a:p>
      </dgm:t>
    </dgm:pt>
    <dgm:pt modelId="{0E64DA23-BE23-4F46-9A74-5C0505336BAC}">
      <dgm:prSet/>
      <dgm:spPr/>
      <dgm:t>
        <a:bodyPr/>
        <a:lstStyle/>
        <a:p>
          <a:r>
            <a:rPr lang="en-US"/>
            <a:t>There is no commercial support for this program. </a:t>
          </a:r>
        </a:p>
      </dgm:t>
    </dgm:pt>
    <dgm:pt modelId="{CAFA73F0-B414-428E-BDB9-7BE2DAB149A4}" type="parTrans" cxnId="{F700CC6E-5A67-495E-BFF1-6F08E04BEB13}">
      <dgm:prSet/>
      <dgm:spPr/>
      <dgm:t>
        <a:bodyPr/>
        <a:lstStyle/>
        <a:p>
          <a:endParaRPr lang="en-US"/>
        </a:p>
      </dgm:t>
    </dgm:pt>
    <dgm:pt modelId="{55964786-2CFC-40E2-96C5-C7B40A0E9AEB}" type="sibTrans" cxnId="{F700CC6E-5A67-495E-BFF1-6F08E04BEB13}">
      <dgm:prSet/>
      <dgm:spPr/>
      <dgm:t>
        <a:bodyPr/>
        <a:lstStyle/>
        <a:p>
          <a:endParaRPr lang="en-US"/>
        </a:p>
      </dgm:t>
    </dgm:pt>
    <dgm:pt modelId="{08942B5B-181A-4EF9-950A-5C6EE2BF1DB3}">
      <dgm:prSet/>
      <dgm:spPr/>
      <dgm:t>
        <a:bodyPr/>
        <a:lstStyle/>
        <a:p>
          <a:r>
            <a:rPr lang="en-US" dirty="0"/>
            <a:t>2.75 CEUs which includes for pharmacology is approved to AANP for accreditation.</a:t>
          </a:r>
        </a:p>
      </dgm:t>
    </dgm:pt>
    <dgm:pt modelId="{3FC5BA77-802C-4A58-8B19-2F2ABD584D00}" type="parTrans" cxnId="{471503D5-54B2-4BF2-8B31-BEDD7B157756}">
      <dgm:prSet/>
      <dgm:spPr/>
      <dgm:t>
        <a:bodyPr/>
        <a:lstStyle/>
        <a:p>
          <a:endParaRPr lang="en-US"/>
        </a:p>
      </dgm:t>
    </dgm:pt>
    <dgm:pt modelId="{EC69946A-C62F-471B-912E-F8BE7AA68A1D}" type="sibTrans" cxnId="{471503D5-54B2-4BF2-8B31-BEDD7B157756}">
      <dgm:prSet/>
      <dgm:spPr/>
      <dgm:t>
        <a:bodyPr/>
        <a:lstStyle/>
        <a:p>
          <a:endParaRPr lang="en-US"/>
        </a:p>
      </dgm:t>
    </dgm:pt>
    <dgm:pt modelId="{EE34C24A-F7C6-498D-8066-CD66B353A029}">
      <dgm:prSet/>
      <dgm:spPr/>
      <dgm:t>
        <a:bodyPr/>
        <a:lstStyle/>
        <a:p>
          <a:r>
            <a:rPr lang="en-US" b="1">
              <a:solidFill>
                <a:schemeClr val="bg1"/>
              </a:solidFill>
            </a:rPr>
            <a:t>Successful Completion</a:t>
          </a:r>
          <a:endParaRPr lang="en-US"/>
        </a:p>
      </dgm:t>
    </dgm:pt>
    <dgm:pt modelId="{9E6DE6A5-DE66-4D4E-BE4A-778B20F323CA}" type="parTrans" cxnId="{C5559A64-FF5E-45BB-969E-554341F2CA28}">
      <dgm:prSet/>
      <dgm:spPr/>
      <dgm:t>
        <a:bodyPr/>
        <a:lstStyle/>
        <a:p>
          <a:endParaRPr lang="en-US"/>
        </a:p>
      </dgm:t>
    </dgm:pt>
    <dgm:pt modelId="{5599F3FF-6B21-4F7C-A06D-1F8A00EF8F8C}" type="sibTrans" cxnId="{C5559A64-FF5E-45BB-969E-554341F2CA28}">
      <dgm:prSet/>
      <dgm:spPr/>
      <dgm:t>
        <a:bodyPr/>
        <a:lstStyle/>
        <a:p>
          <a:endParaRPr lang="en-US"/>
        </a:p>
      </dgm:t>
    </dgm:pt>
    <dgm:pt modelId="{C26BAD77-A4C5-45DA-AF68-9E019B9C6D2A}" type="pres">
      <dgm:prSet presAssocID="{F3F0D866-25BC-450F-8F10-E19D3A334A92}" presName="linear" presStyleCnt="0">
        <dgm:presLayoutVars>
          <dgm:animLvl val="lvl"/>
          <dgm:resizeHandles val="exact"/>
        </dgm:presLayoutVars>
      </dgm:prSet>
      <dgm:spPr/>
    </dgm:pt>
    <dgm:pt modelId="{2425F040-C664-4434-B735-382DD161AD41}" type="pres">
      <dgm:prSet presAssocID="{EE34C24A-F7C6-498D-8066-CD66B353A029}" presName="parentText" presStyleLbl="node1" presStyleIdx="0" presStyleCnt="5">
        <dgm:presLayoutVars>
          <dgm:chMax val="0"/>
          <dgm:bulletEnabled val="1"/>
        </dgm:presLayoutVars>
      </dgm:prSet>
      <dgm:spPr/>
    </dgm:pt>
    <dgm:pt modelId="{85ADDAB4-870A-4014-8F91-67386EED6D84}" type="pres">
      <dgm:prSet presAssocID="{5599F3FF-6B21-4F7C-A06D-1F8A00EF8F8C}" presName="spacer" presStyleCnt="0"/>
      <dgm:spPr/>
    </dgm:pt>
    <dgm:pt modelId="{62C1F477-0D0F-4D24-8D77-DD13CD8A265B}" type="pres">
      <dgm:prSet presAssocID="{190A3F5A-196D-49B5-90E1-516C80C49D05}" presName="parentText" presStyleLbl="node1" presStyleIdx="1" presStyleCnt="5">
        <dgm:presLayoutVars>
          <dgm:chMax val="0"/>
          <dgm:bulletEnabled val="1"/>
        </dgm:presLayoutVars>
      </dgm:prSet>
      <dgm:spPr/>
    </dgm:pt>
    <dgm:pt modelId="{CC726312-2FAE-400C-9018-BD483AB5F89A}" type="pres">
      <dgm:prSet presAssocID="{225FB98A-F37A-4B56-9B93-F5E4F1F81399}" presName="spacer" presStyleCnt="0"/>
      <dgm:spPr/>
    </dgm:pt>
    <dgm:pt modelId="{C765E3D7-6350-4F52-9FD3-E4C8D5A0F30D}" type="pres">
      <dgm:prSet presAssocID="{B0DCB16F-2C04-43CD-AD60-33E90B79F005}" presName="parentText" presStyleLbl="node1" presStyleIdx="2" presStyleCnt="5">
        <dgm:presLayoutVars>
          <dgm:chMax val="0"/>
          <dgm:bulletEnabled val="1"/>
        </dgm:presLayoutVars>
      </dgm:prSet>
      <dgm:spPr/>
    </dgm:pt>
    <dgm:pt modelId="{B6761587-DA41-4647-8B7C-502EB66E61E8}" type="pres">
      <dgm:prSet presAssocID="{CB8CA43E-26A7-4A4E-AD34-98559F71957D}" presName="spacer" presStyleCnt="0"/>
      <dgm:spPr/>
    </dgm:pt>
    <dgm:pt modelId="{CF3E6755-FD7E-4832-A5F0-A62352F251F5}" type="pres">
      <dgm:prSet presAssocID="{0E64DA23-BE23-4F46-9A74-5C0505336BAC}" presName="parentText" presStyleLbl="node1" presStyleIdx="3" presStyleCnt="5">
        <dgm:presLayoutVars>
          <dgm:chMax val="0"/>
          <dgm:bulletEnabled val="1"/>
        </dgm:presLayoutVars>
      </dgm:prSet>
      <dgm:spPr/>
    </dgm:pt>
    <dgm:pt modelId="{E3BAFDFC-8BEF-4D97-B5CD-E221DB4BBD06}" type="pres">
      <dgm:prSet presAssocID="{55964786-2CFC-40E2-96C5-C7B40A0E9AEB}" presName="spacer" presStyleCnt="0"/>
      <dgm:spPr/>
    </dgm:pt>
    <dgm:pt modelId="{816AA7C9-0D39-4A0F-8D19-AF3385240E6C}" type="pres">
      <dgm:prSet presAssocID="{08942B5B-181A-4EF9-950A-5C6EE2BF1DB3}" presName="parentText" presStyleLbl="node1" presStyleIdx="4" presStyleCnt="5">
        <dgm:presLayoutVars>
          <dgm:chMax val="0"/>
          <dgm:bulletEnabled val="1"/>
        </dgm:presLayoutVars>
      </dgm:prSet>
      <dgm:spPr/>
    </dgm:pt>
  </dgm:ptLst>
  <dgm:cxnLst>
    <dgm:cxn modelId="{E9D21506-1EA9-46BE-952A-F648EACCBC78}" type="presOf" srcId="{B0DCB16F-2C04-43CD-AD60-33E90B79F005}" destId="{C765E3D7-6350-4F52-9FD3-E4C8D5A0F30D}" srcOrd="0" destOrd="0" presId="urn:microsoft.com/office/officeart/2005/8/layout/vList2"/>
    <dgm:cxn modelId="{CEED5A1D-53AF-4903-9749-73898AF20F42}" srcId="{F3F0D866-25BC-450F-8F10-E19D3A334A92}" destId="{190A3F5A-196D-49B5-90E1-516C80C49D05}" srcOrd="1" destOrd="0" parTransId="{A55CEF17-034D-4AB9-A6F3-C84054C6EEBF}" sibTransId="{225FB98A-F37A-4B56-9B93-F5E4F1F81399}"/>
    <dgm:cxn modelId="{007BED36-BDE0-487A-8A72-CE9C857710CF}" srcId="{F3F0D866-25BC-450F-8F10-E19D3A334A92}" destId="{B0DCB16F-2C04-43CD-AD60-33E90B79F005}" srcOrd="2" destOrd="0" parTransId="{7D24E7BE-A98D-4310-B815-387EA6D193C2}" sibTransId="{CB8CA43E-26A7-4A4E-AD34-98559F71957D}"/>
    <dgm:cxn modelId="{C5559A64-FF5E-45BB-969E-554341F2CA28}" srcId="{F3F0D866-25BC-450F-8F10-E19D3A334A92}" destId="{EE34C24A-F7C6-498D-8066-CD66B353A029}" srcOrd="0" destOrd="0" parTransId="{9E6DE6A5-DE66-4D4E-BE4A-778B20F323CA}" sibTransId="{5599F3FF-6B21-4F7C-A06D-1F8A00EF8F8C}"/>
    <dgm:cxn modelId="{D8817066-B27C-49D3-BDF1-1549A8970268}" type="presOf" srcId="{190A3F5A-196D-49B5-90E1-516C80C49D05}" destId="{62C1F477-0D0F-4D24-8D77-DD13CD8A265B}" srcOrd="0" destOrd="0" presId="urn:microsoft.com/office/officeart/2005/8/layout/vList2"/>
    <dgm:cxn modelId="{064CB94A-5D7A-4BFA-9E2C-A37210E827A5}" type="presOf" srcId="{0E64DA23-BE23-4F46-9A74-5C0505336BAC}" destId="{CF3E6755-FD7E-4832-A5F0-A62352F251F5}" srcOrd="0" destOrd="0" presId="urn:microsoft.com/office/officeart/2005/8/layout/vList2"/>
    <dgm:cxn modelId="{8F5CF34B-28E9-4A5D-B16F-C17BE8CC334F}" type="presOf" srcId="{F3F0D866-25BC-450F-8F10-E19D3A334A92}" destId="{C26BAD77-A4C5-45DA-AF68-9E019B9C6D2A}" srcOrd="0" destOrd="0" presId="urn:microsoft.com/office/officeart/2005/8/layout/vList2"/>
    <dgm:cxn modelId="{F700CC6E-5A67-495E-BFF1-6F08E04BEB13}" srcId="{F3F0D866-25BC-450F-8F10-E19D3A334A92}" destId="{0E64DA23-BE23-4F46-9A74-5C0505336BAC}" srcOrd="3" destOrd="0" parTransId="{CAFA73F0-B414-428E-BDB9-7BE2DAB149A4}" sibTransId="{55964786-2CFC-40E2-96C5-C7B40A0E9AEB}"/>
    <dgm:cxn modelId="{581C96AC-4807-48C9-B043-0D678900FEA5}" type="presOf" srcId="{EE34C24A-F7C6-498D-8066-CD66B353A029}" destId="{2425F040-C664-4434-B735-382DD161AD41}" srcOrd="0" destOrd="0" presId="urn:microsoft.com/office/officeart/2005/8/layout/vList2"/>
    <dgm:cxn modelId="{AC9B9EB2-BC80-4D4F-85BE-5532528BD357}" type="presOf" srcId="{08942B5B-181A-4EF9-950A-5C6EE2BF1DB3}" destId="{816AA7C9-0D39-4A0F-8D19-AF3385240E6C}" srcOrd="0" destOrd="0" presId="urn:microsoft.com/office/officeart/2005/8/layout/vList2"/>
    <dgm:cxn modelId="{471503D5-54B2-4BF2-8B31-BEDD7B157756}" srcId="{F3F0D866-25BC-450F-8F10-E19D3A334A92}" destId="{08942B5B-181A-4EF9-950A-5C6EE2BF1DB3}" srcOrd="4" destOrd="0" parTransId="{3FC5BA77-802C-4A58-8B19-2F2ABD584D00}" sibTransId="{EC69946A-C62F-471B-912E-F8BE7AA68A1D}"/>
    <dgm:cxn modelId="{1DEB8AA8-0E87-4639-B84A-D9B7372F8715}" type="presParOf" srcId="{C26BAD77-A4C5-45DA-AF68-9E019B9C6D2A}" destId="{2425F040-C664-4434-B735-382DD161AD41}" srcOrd="0" destOrd="0" presId="urn:microsoft.com/office/officeart/2005/8/layout/vList2"/>
    <dgm:cxn modelId="{626E2129-22F1-452C-8F07-A8365F8A06F2}" type="presParOf" srcId="{C26BAD77-A4C5-45DA-AF68-9E019B9C6D2A}" destId="{85ADDAB4-870A-4014-8F91-67386EED6D84}" srcOrd="1" destOrd="0" presId="urn:microsoft.com/office/officeart/2005/8/layout/vList2"/>
    <dgm:cxn modelId="{97D5AB3A-8A1C-41F4-9F12-31BD00E7E08D}" type="presParOf" srcId="{C26BAD77-A4C5-45DA-AF68-9E019B9C6D2A}" destId="{62C1F477-0D0F-4D24-8D77-DD13CD8A265B}" srcOrd="2" destOrd="0" presId="urn:microsoft.com/office/officeart/2005/8/layout/vList2"/>
    <dgm:cxn modelId="{D77F1DC5-8DC0-4DAD-B938-433472DDFA87}" type="presParOf" srcId="{C26BAD77-A4C5-45DA-AF68-9E019B9C6D2A}" destId="{CC726312-2FAE-400C-9018-BD483AB5F89A}" srcOrd="3" destOrd="0" presId="urn:microsoft.com/office/officeart/2005/8/layout/vList2"/>
    <dgm:cxn modelId="{EA0AB182-AA8F-40D9-84D7-686424579A53}" type="presParOf" srcId="{C26BAD77-A4C5-45DA-AF68-9E019B9C6D2A}" destId="{C765E3D7-6350-4F52-9FD3-E4C8D5A0F30D}" srcOrd="4" destOrd="0" presId="urn:microsoft.com/office/officeart/2005/8/layout/vList2"/>
    <dgm:cxn modelId="{6137712D-547B-4ED4-B67A-0D38EA68BBC8}" type="presParOf" srcId="{C26BAD77-A4C5-45DA-AF68-9E019B9C6D2A}" destId="{B6761587-DA41-4647-8B7C-502EB66E61E8}" srcOrd="5" destOrd="0" presId="urn:microsoft.com/office/officeart/2005/8/layout/vList2"/>
    <dgm:cxn modelId="{70DFE835-F8EB-4C69-B95B-48907D0273BE}" type="presParOf" srcId="{C26BAD77-A4C5-45DA-AF68-9E019B9C6D2A}" destId="{CF3E6755-FD7E-4832-A5F0-A62352F251F5}" srcOrd="6" destOrd="0" presId="urn:microsoft.com/office/officeart/2005/8/layout/vList2"/>
    <dgm:cxn modelId="{DF7A1F19-1DF1-42E6-AF2D-A909F55D13CE}" type="presParOf" srcId="{C26BAD77-A4C5-45DA-AF68-9E019B9C6D2A}" destId="{E3BAFDFC-8BEF-4D97-B5CD-E221DB4BBD06}" srcOrd="7" destOrd="0" presId="urn:microsoft.com/office/officeart/2005/8/layout/vList2"/>
    <dgm:cxn modelId="{CF677F73-862B-42FC-8D9D-2297B5DE3605}" type="presParOf" srcId="{C26BAD77-A4C5-45DA-AF68-9E019B9C6D2A}" destId="{816AA7C9-0D39-4A0F-8D19-AF3385240E6C}"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107116A-0674-4298-BFB6-051ED12A04EF}" type="doc">
      <dgm:prSet loTypeId="urn:microsoft.com/office/officeart/2018/2/layout/IconLabelList" loCatId="icon" qsTypeId="urn:microsoft.com/office/officeart/2005/8/quickstyle/simple1" qsCatId="simple" csTypeId="urn:microsoft.com/office/officeart/2018/5/colors/Iconchunking_neutralbg_accent1_2" csCatId="accent1" phldr="1"/>
      <dgm:spPr/>
      <dgm:t>
        <a:bodyPr/>
        <a:lstStyle/>
        <a:p>
          <a:endParaRPr lang="en-US"/>
        </a:p>
      </dgm:t>
    </dgm:pt>
    <dgm:pt modelId="{CB1F19A4-09D8-4E72-98D6-5A2A5611FCBC}">
      <dgm:prSet/>
      <dgm:spPr/>
      <dgm:t>
        <a:bodyPr/>
        <a:lstStyle/>
        <a:p>
          <a:r>
            <a:rPr lang="en-US"/>
            <a:t>Executive Board welcomes student representation</a:t>
          </a:r>
        </a:p>
      </dgm:t>
    </dgm:pt>
    <dgm:pt modelId="{4123E52D-3FD8-4FD9-BC04-1DA74B273EEC}" type="parTrans" cxnId="{DCC9D839-6BE6-4028-B671-887A9C1E13BA}">
      <dgm:prSet/>
      <dgm:spPr/>
      <dgm:t>
        <a:bodyPr/>
        <a:lstStyle/>
        <a:p>
          <a:endParaRPr lang="en-US"/>
        </a:p>
      </dgm:t>
    </dgm:pt>
    <dgm:pt modelId="{2C7F2C59-6746-4425-9F80-7C80C9500F71}" type="sibTrans" cxnId="{DCC9D839-6BE6-4028-B671-887A9C1E13BA}">
      <dgm:prSet/>
      <dgm:spPr/>
      <dgm:t>
        <a:bodyPr/>
        <a:lstStyle/>
        <a:p>
          <a:endParaRPr lang="en-US"/>
        </a:p>
      </dgm:t>
    </dgm:pt>
    <dgm:pt modelId="{D575C655-4493-4536-AFDD-72FD4B188E65}">
      <dgm:prSet/>
      <dgm:spPr/>
      <dgm:t>
        <a:bodyPr/>
        <a:lstStyle/>
        <a:p>
          <a:r>
            <a:rPr lang="en-US"/>
            <a:t>Leadership opportunity in training</a:t>
          </a:r>
        </a:p>
      </dgm:t>
    </dgm:pt>
    <dgm:pt modelId="{64DD3854-ACF7-4856-A7D4-16F9956376B6}" type="parTrans" cxnId="{A1B2F9D3-4586-43CF-999D-8301A65F462D}">
      <dgm:prSet/>
      <dgm:spPr/>
      <dgm:t>
        <a:bodyPr/>
        <a:lstStyle/>
        <a:p>
          <a:endParaRPr lang="en-US"/>
        </a:p>
      </dgm:t>
    </dgm:pt>
    <dgm:pt modelId="{1CD203F9-9BFD-4743-AFE0-5697124BE06D}" type="sibTrans" cxnId="{A1B2F9D3-4586-43CF-999D-8301A65F462D}">
      <dgm:prSet/>
      <dgm:spPr/>
      <dgm:t>
        <a:bodyPr/>
        <a:lstStyle/>
        <a:p>
          <a:endParaRPr lang="en-US"/>
        </a:p>
      </dgm:t>
    </dgm:pt>
    <dgm:pt modelId="{B8D82E9B-AC01-427F-86F0-CDBE0D7A9E7A}">
      <dgm:prSet/>
      <dgm:spPr/>
      <dgm:t>
        <a:bodyPr/>
        <a:lstStyle/>
        <a:p>
          <a:r>
            <a:rPr lang="en-US"/>
            <a:t>Submit interest to Psychapn@gmail.com</a:t>
          </a:r>
        </a:p>
      </dgm:t>
    </dgm:pt>
    <dgm:pt modelId="{DC167032-8E5D-481E-AED7-7D408CDEE621}" type="parTrans" cxnId="{50A721ED-F031-4445-B7CB-B377A8224E31}">
      <dgm:prSet/>
      <dgm:spPr/>
      <dgm:t>
        <a:bodyPr/>
        <a:lstStyle/>
        <a:p>
          <a:endParaRPr lang="en-US"/>
        </a:p>
      </dgm:t>
    </dgm:pt>
    <dgm:pt modelId="{5D91F08D-1599-4AE5-ABB3-ECD74CF1AB5F}" type="sibTrans" cxnId="{50A721ED-F031-4445-B7CB-B377A8224E31}">
      <dgm:prSet/>
      <dgm:spPr/>
      <dgm:t>
        <a:bodyPr/>
        <a:lstStyle/>
        <a:p>
          <a:endParaRPr lang="en-US"/>
        </a:p>
      </dgm:t>
    </dgm:pt>
    <dgm:pt modelId="{7D21038B-3920-45B8-B97E-5793901A7712}" type="pres">
      <dgm:prSet presAssocID="{9107116A-0674-4298-BFB6-051ED12A04EF}" presName="root" presStyleCnt="0">
        <dgm:presLayoutVars>
          <dgm:dir/>
          <dgm:resizeHandles val="exact"/>
        </dgm:presLayoutVars>
      </dgm:prSet>
      <dgm:spPr/>
    </dgm:pt>
    <dgm:pt modelId="{408EAB99-60DC-4D2F-862B-DF9B62B67AEA}" type="pres">
      <dgm:prSet presAssocID="{CB1F19A4-09D8-4E72-98D6-5A2A5611FCBC}" presName="compNode" presStyleCnt="0"/>
      <dgm:spPr/>
    </dgm:pt>
    <dgm:pt modelId="{F91F63FE-B37B-402A-9258-DF65DE0E5A92}" type="pres">
      <dgm:prSet presAssocID="{CB1F19A4-09D8-4E72-98D6-5A2A5611FCBC}"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eacher"/>
        </a:ext>
      </dgm:extLst>
    </dgm:pt>
    <dgm:pt modelId="{792855AA-FF28-4ED5-A0E5-E039C959CBD5}" type="pres">
      <dgm:prSet presAssocID="{CB1F19A4-09D8-4E72-98D6-5A2A5611FCBC}" presName="spaceRect" presStyleCnt="0"/>
      <dgm:spPr/>
    </dgm:pt>
    <dgm:pt modelId="{A5B61B09-5259-45D3-9227-9D0D9055582D}" type="pres">
      <dgm:prSet presAssocID="{CB1F19A4-09D8-4E72-98D6-5A2A5611FCBC}" presName="textRect" presStyleLbl="revTx" presStyleIdx="0" presStyleCnt="3">
        <dgm:presLayoutVars>
          <dgm:chMax val="1"/>
          <dgm:chPref val="1"/>
        </dgm:presLayoutVars>
      </dgm:prSet>
      <dgm:spPr/>
    </dgm:pt>
    <dgm:pt modelId="{562B0A56-42F2-415B-8D26-5B4CF26E21BB}" type="pres">
      <dgm:prSet presAssocID="{2C7F2C59-6746-4425-9F80-7C80C9500F71}" presName="sibTrans" presStyleCnt="0"/>
      <dgm:spPr/>
    </dgm:pt>
    <dgm:pt modelId="{75A4675F-9689-4BAE-AD33-74C35603FE29}" type="pres">
      <dgm:prSet presAssocID="{D575C655-4493-4536-AFDD-72FD4B188E65}" presName="compNode" presStyleCnt="0"/>
      <dgm:spPr/>
    </dgm:pt>
    <dgm:pt modelId="{BEFD0C2D-1402-4661-8AB8-26FB75D29C1F}" type="pres">
      <dgm:prSet presAssocID="{D575C655-4493-4536-AFDD-72FD4B188E65}"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Lecturer"/>
        </a:ext>
      </dgm:extLst>
    </dgm:pt>
    <dgm:pt modelId="{A9AC4C5F-D1F9-46F1-8B4A-AD03BD84027B}" type="pres">
      <dgm:prSet presAssocID="{D575C655-4493-4536-AFDD-72FD4B188E65}" presName="spaceRect" presStyleCnt="0"/>
      <dgm:spPr/>
    </dgm:pt>
    <dgm:pt modelId="{3560199C-F2FF-4DCA-B421-4FADC06E6D75}" type="pres">
      <dgm:prSet presAssocID="{D575C655-4493-4536-AFDD-72FD4B188E65}" presName="textRect" presStyleLbl="revTx" presStyleIdx="1" presStyleCnt="3">
        <dgm:presLayoutVars>
          <dgm:chMax val="1"/>
          <dgm:chPref val="1"/>
        </dgm:presLayoutVars>
      </dgm:prSet>
      <dgm:spPr/>
    </dgm:pt>
    <dgm:pt modelId="{689245FA-ED60-468F-B992-C872A2206D7D}" type="pres">
      <dgm:prSet presAssocID="{1CD203F9-9BFD-4743-AFE0-5697124BE06D}" presName="sibTrans" presStyleCnt="0"/>
      <dgm:spPr/>
    </dgm:pt>
    <dgm:pt modelId="{53AA83F9-C1D6-40D5-A099-009776929622}" type="pres">
      <dgm:prSet presAssocID="{B8D82E9B-AC01-427F-86F0-CDBE0D7A9E7A}" presName="compNode" presStyleCnt="0"/>
      <dgm:spPr/>
    </dgm:pt>
    <dgm:pt modelId="{CCCA2FF8-6D6E-438E-B640-00FF81B26CB6}" type="pres">
      <dgm:prSet presAssocID="{B8D82E9B-AC01-427F-86F0-CDBE0D7A9E7A}"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Envelope"/>
        </a:ext>
      </dgm:extLst>
    </dgm:pt>
    <dgm:pt modelId="{EECF1176-2F20-4AED-B92A-81859018F80D}" type="pres">
      <dgm:prSet presAssocID="{B8D82E9B-AC01-427F-86F0-CDBE0D7A9E7A}" presName="spaceRect" presStyleCnt="0"/>
      <dgm:spPr/>
    </dgm:pt>
    <dgm:pt modelId="{C47A590E-6FAC-4D6F-810F-CF106E480B8A}" type="pres">
      <dgm:prSet presAssocID="{B8D82E9B-AC01-427F-86F0-CDBE0D7A9E7A}" presName="textRect" presStyleLbl="revTx" presStyleIdx="2" presStyleCnt="3">
        <dgm:presLayoutVars>
          <dgm:chMax val="1"/>
          <dgm:chPref val="1"/>
        </dgm:presLayoutVars>
      </dgm:prSet>
      <dgm:spPr/>
    </dgm:pt>
  </dgm:ptLst>
  <dgm:cxnLst>
    <dgm:cxn modelId="{7771F010-DB07-433B-9303-573654D3BACB}" type="presOf" srcId="{9107116A-0674-4298-BFB6-051ED12A04EF}" destId="{7D21038B-3920-45B8-B97E-5793901A7712}" srcOrd="0" destOrd="0" presId="urn:microsoft.com/office/officeart/2018/2/layout/IconLabelList"/>
    <dgm:cxn modelId="{DCC9D839-6BE6-4028-B671-887A9C1E13BA}" srcId="{9107116A-0674-4298-BFB6-051ED12A04EF}" destId="{CB1F19A4-09D8-4E72-98D6-5A2A5611FCBC}" srcOrd="0" destOrd="0" parTransId="{4123E52D-3FD8-4FD9-BC04-1DA74B273EEC}" sibTransId="{2C7F2C59-6746-4425-9F80-7C80C9500F71}"/>
    <dgm:cxn modelId="{9E60553C-56BA-462D-9983-CB5DEBAC3E16}" type="presOf" srcId="{D575C655-4493-4536-AFDD-72FD4B188E65}" destId="{3560199C-F2FF-4DCA-B421-4FADC06E6D75}" srcOrd="0" destOrd="0" presId="urn:microsoft.com/office/officeart/2018/2/layout/IconLabelList"/>
    <dgm:cxn modelId="{A1B2F9D3-4586-43CF-999D-8301A65F462D}" srcId="{9107116A-0674-4298-BFB6-051ED12A04EF}" destId="{D575C655-4493-4536-AFDD-72FD4B188E65}" srcOrd="1" destOrd="0" parTransId="{64DD3854-ACF7-4856-A7D4-16F9956376B6}" sibTransId="{1CD203F9-9BFD-4743-AFE0-5697124BE06D}"/>
    <dgm:cxn modelId="{4593ABE8-5B53-4096-80E8-C7AC40359142}" type="presOf" srcId="{B8D82E9B-AC01-427F-86F0-CDBE0D7A9E7A}" destId="{C47A590E-6FAC-4D6F-810F-CF106E480B8A}" srcOrd="0" destOrd="0" presId="urn:microsoft.com/office/officeart/2018/2/layout/IconLabelList"/>
    <dgm:cxn modelId="{50A721ED-F031-4445-B7CB-B377A8224E31}" srcId="{9107116A-0674-4298-BFB6-051ED12A04EF}" destId="{B8D82E9B-AC01-427F-86F0-CDBE0D7A9E7A}" srcOrd="2" destOrd="0" parTransId="{DC167032-8E5D-481E-AED7-7D408CDEE621}" sibTransId="{5D91F08D-1599-4AE5-ABB3-ECD74CF1AB5F}"/>
    <dgm:cxn modelId="{0E0A8CFA-8FBE-4EC8-9343-75C72CCC81D7}" type="presOf" srcId="{CB1F19A4-09D8-4E72-98D6-5A2A5611FCBC}" destId="{A5B61B09-5259-45D3-9227-9D0D9055582D}" srcOrd="0" destOrd="0" presId="urn:microsoft.com/office/officeart/2018/2/layout/IconLabelList"/>
    <dgm:cxn modelId="{D36685B6-727E-4409-A493-1DEE1657AE52}" type="presParOf" srcId="{7D21038B-3920-45B8-B97E-5793901A7712}" destId="{408EAB99-60DC-4D2F-862B-DF9B62B67AEA}" srcOrd="0" destOrd="0" presId="urn:microsoft.com/office/officeart/2018/2/layout/IconLabelList"/>
    <dgm:cxn modelId="{9C46B043-A5CC-416A-A23C-C89F6FDAA4FF}" type="presParOf" srcId="{408EAB99-60DC-4D2F-862B-DF9B62B67AEA}" destId="{F91F63FE-B37B-402A-9258-DF65DE0E5A92}" srcOrd="0" destOrd="0" presId="urn:microsoft.com/office/officeart/2018/2/layout/IconLabelList"/>
    <dgm:cxn modelId="{61E4C079-CB59-4FEA-88E4-C95E0144E930}" type="presParOf" srcId="{408EAB99-60DC-4D2F-862B-DF9B62B67AEA}" destId="{792855AA-FF28-4ED5-A0E5-E039C959CBD5}" srcOrd="1" destOrd="0" presId="urn:microsoft.com/office/officeart/2018/2/layout/IconLabelList"/>
    <dgm:cxn modelId="{7B98488C-4775-4D49-8BBA-3830D2F18461}" type="presParOf" srcId="{408EAB99-60DC-4D2F-862B-DF9B62B67AEA}" destId="{A5B61B09-5259-45D3-9227-9D0D9055582D}" srcOrd="2" destOrd="0" presId="urn:microsoft.com/office/officeart/2018/2/layout/IconLabelList"/>
    <dgm:cxn modelId="{40D5812C-66A9-49EE-89AE-638CB7AD8D5E}" type="presParOf" srcId="{7D21038B-3920-45B8-B97E-5793901A7712}" destId="{562B0A56-42F2-415B-8D26-5B4CF26E21BB}" srcOrd="1" destOrd="0" presId="urn:microsoft.com/office/officeart/2018/2/layout/IconLabelList"/>
    <dgm:cxn modelId="{016446F7-0836-4293-AF01-798DCE6A2004}" type="presParOf" srcId="{7D21038B-3920-45B8-B97E-5793901A7712}" destId="{75A4675F-9689-4BAE-AD33-74C35603FE29}" srcOrd="2" destOrd="0" presId="urn:microsoft.com/office/officeart/2018/2/layout/IconLabelList"/>
    <dgm:cxn modelId="{691A2858-878E-4912-89A8-4A910867D2F2}" type="presParOf" srcId="{75A4675F-9689-4BAE-AD33-74C35603FE29}" destId="{BEFD0C2D-1402-4661-8AB8-26FB75D29C1F}" srcOrd="0" destOrd="0" presId="urn:microsoft.com/office/officeart/2018/2/layout/IconLabelList"/>
    <dgm:cxn modelId="{FAF0E9FF-862E-4675-BC08-03670CE51EBD}" type="presParOf" srcId="{75A4675F-9689-4BAE-AD33-74C35603FE29}" destId="{A9AC4C5F-D1F9-46F1-8B4A-AD03BD84027B}" srcOrd="1" destOrd="0" presId="urn:microsoft.com/office/officeart/2018/2/layout/IconLabelList"/>
    <dgm:cxn modelId="{65C3AE7D-CDEC-4943-8513-3492E7E58B07}" type="presParOf" srcId="{75A4675F-9689-4BAE-AD33-74C35603FE29}" destId="{3560199C-F2FF-4DCA-B421-4FADC06E6D75}" srcOrd="2" destOrd="0" presId="urn:microsoft.com/office/officeart/2018/2/layout/IconLabelList"/>
    <dgm:cxn modelId="{C24ED7C8-1931-4616-A5B7-FFAED3240197}" type="presParOf" srcId="{7D21038B-3920-45B8-B97E-5793901A7712}" destId="{689245FA-ED60-468F-B992-C872A2206D7D}" srcOrd="3" destOrd="0" presId="urn:microsoft.com/office/officeart/2018/2/layout/IconLabelList"/>
    <dgm:cxn modelId="{698B76FE-7ABD-4870-887A-D5B91FAD7B0E}" type="presParOf" srcId="{7D21038B-3920-45B8-B97E-5793901A7712}" destId="{53AA83F9-C1D6-40D5-A099-009776929622}" srcOrd="4" destOrd="0" presId="urn:microsoft.com/office/officeart/2018/2/layout/IconLabelList"/>
    <dgm:cxn modelId="{AB9D5118-2FED-4019-A9CF-D6CBB811A274}" type="presParOf" srcId="{53AA83F9-C1D6-40D5-A099-009776929622}" destId="{CCCA2FF8-6D6E-438E-B640-00FF81B26CB6}" srcOrd="0" destOrd="0" presId="urn:microsoft.com/office/officeart/2018/2/layout/IconLabelList"/>
    <dgm:cxn modelId="{643673CB-8B4C-4650-9A01-2201DC4A190A}" type="presParOf" srcId="{53AA83F9-C1D6-40D5-A099-009776929622}" destId="{EECF1176-2F20-4AED-B92A-81859018F80D}" srcOrd="1" destOrd="0" presId="urn:microsoft.com/office/officeart/2018/2/layout/IconLabelList"/>
    <dgm:cxn modelId="{3A0E92EF-2FB4-433A-AD05-4F9007FCDCEC}" type="presParOf" srcId="{53AA83F9-C1D6-40D5-A099-009776929622}" destId="{C47A590E-6FAC-4D6F-810F-CF106E480B8A}"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A406C57-EDA3-4EE0-8873-553E415D153C}"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7D7D0D1C-048E-474D-BEE3-38457A767C7F}">
      <dgm:prSet/>
      <dgm:spPr/>
      <dgm:t>
        <a:bodyPr/>
        <a:lstStyle/>
        <a:p>
          <a:pPr>
            <a:lnSpc>
              <a:spcPct val="100000"/>
            </a:lnSpc>
          </a:pPr>
          <a:r>
            <a:rPr lang="en-US"/>
            <a:t>Credit Card Payment System</a:t>
          </a:r>
        </a:p>
      </dgm:t>
    </dgm:pt>
    <dgm:pt modelId="{09DB4F5A-447E-4A28-A0C7-E9A4433C2173}" type="parTrans" cxnId="{6E5DA09D-06CE-40F7-A369-DF6DF770613A}">
      <dgm:prSet/>
      <dgm:spPr/>
      <dgm:t>
        <a:bodyPr/>
        <a:lstStyle/>
        <a:p>
          <a:endParaRPr lang="en-US"/>
        </a:p>
      </dgm:t>
    </dgm:pt>
    <dgm:pt modelId="{10D4391C-66B5-41B9-A26D-27781E8AA17B}" type="sibTrans" cxnId="{6E5DA09D-06CE-40F7-A369-DF6DF770613A}">
      <dgm:prSet/>
      <dgm:spPr/>
      <dgm:t>
        <a:bodyPr/>
        <a:lstStyle/>
        <a:p>
          <a:endParaRPr lang="en-US"/>
        </a:p>
      </dgm:t>
    </dgm:pt>
    <dgm:pt modelId="{99F87F1A-C5C2-4E51-9B68-ED3F85504EEC}">
      <dgm:prSet/>
      <dgm:spPr/>
      <dgm:t>
        <a:bodyPr/>
        <a:lstStyle/>
        <a:p>
          <a:pPr>
            <a:lnSpc>
              <a:spcPct val="100000"/>
            </a:lnSpc>
          </a:pPr>
          <a:r>
            <a:rPr lang="en-US"/>
            <a:t>Monthly ZOOM peer supervision</a:t>
          </a:r>
        </a:p>
      </dgm:t>
    </dgm:pt>
    <dgm:pt modelId="{0A064BBD-F1EE-450A-9932-4C23AC898E8C}" type="parTrans" cxnId="{1BC09340-5587-4357-8AF8-E45CBFC62F6D}">
      <dgm:prSet/>
      <dgm:spPr/>
      <dgm:t>
        <a:bodyPr/>
        <a:lstStyle/>
        <a:p>
          <a:endParaRPr lang="en-US"/>
        </a:p>
      </dgm:t>
    </dgm:pt>
    <dgm:pt modelId="{03A8145E-3479-4CBA-91AB-385800A3901B}" type="sibTrans" cxnId="{1BC09340-5587-4357-8AF8-E45CBFC62F6D}">
      <dgm:prSet/>
      <dgm:spPr/>
      <dgm:t>
        <a:bodyPr/>
        <a:lstStyle/>
        <a:p>
          <a:endParaRPr lang="en-US"/>
        </a:p>
      </dgm:t>
    </dgm:pt>
    <dgm:pt modelId="{8DD87CD2-71DB-4232-8757-0C9D0757B93D}">
      <dgm:prSet/>
      <dgm:spPr/>
      <dgm:t>
        <a:bodyPr/>
        <a:lstStyle/>
        <a:p>
          <a:pPr>
            <a:lnSpc>
              <a:spcPct val="100000"/>
            </a:lnSpc>
          </a:pPr>
          <a:r>
            <a:rPr lang="en-US"/>
            <a:t>Premium Membership</a:t>
          </a:r>
        </a:p>
      </dgm:t>
    </dgm:pt>
    <dgm:pt modelId="{AE4B18B9-1C7D-4CC2-BDDD-7DCCEDDB1CAA}" type="parTrans" cxnId="{21579CB7-0CA1-4987-B38C-9CAC49E81727}">
      <dgm:prSet/>
      <dgm:spPr/>
      <dgm:t>
        <a:bodyPr/>
        <a:lstStyle/>
        <a:p>
          <a:endParaRPr lang="en-US"/>
        </a:p>
      </dgm:t>
    </dgm:pt>
    <dgm:pt modelId="{4DF3B579-70EC-4F9D-AAC8-46CE5630607A}" type="sibTrans" cxnId="{21579CB7-0CA1-4987-B38C-9CAC49E81727}">
      <dgm:prSet/>
      <dgm:spPr/>
      <dgm:t>
        <a:bodyPr/>
        <a:lstStyle/>
        <a:p>
          <a:endParaRPr lang="en-US"/>
        </a:p>
      </dgm:t>
    </dgm:pt>
    <dgm:pt modelId="{1AA61451-402D-420C-9293-A658DB03C3AA}">
      <dgm:prSet/>
      <dgm:spPr/>
      <dgm:t>
        <a:bodyPr/>
        <a:lstStyle/>
        <a:p>
          <a:pPr>
            <a:lnSpc>
              <a:spcPct val="100000"/>
            </a:lnSpc>
          </a:pPr>
          <a:r>
            <a:rPr lang="en-US"/>
            <a:t>Preceptor Assistance</a:t>
          </a:r>
        </a:p>
      </dgm:t>
    </dgm:pt>
    <dgm:pt modelId="{9F8CEB54-CF00-4E83-9177-E4645753676D}" type="parTrans" cxnId="{F3F73FFA-718C-4869-AB32-7AB81214A84F}">
      <dgm:prSet/>
      <dgm:spPr/>
      <dgm:t>
        <a:bodyPr/>
        <a:lstStyle/>
        <a:p>
          <a:endParaRPr lang="en-US"/>
        </a:p>
      </dgm:t>
    </dgm:pt>
    <dgm:pt modelId="{D9192C4B-7E88-469D-A742-D4228BFD270F}" type="sibTrans" cxnId="{F3F73FFA-718C-4869-AB32-7AB81214A84F}">
      <dgm:prSet/>
      <dgm:spPr/>
      <dgm:t>
        <a:bodyPr/>
        <a:lstStyle/>
        <a:p>
          <a:endParaRPr lang="en-US"/>
        </a:p>
      </dgm:t>
    </dgm:pt>
    <dgm:pt modelId="{6282C5D7-C93F-4E84-A610-DC6BA89AD3C4}">
      <dgm:prSet/>
      <dgm:spPr/>
      <dgm:t>
        <a:bodyPr/>
        <a:lstStyle/>
        <a:p>
          <a:pPr>
            <a:lnSpc>
              <a:spcPct val="100000"/>
            </a:lnSpc>
          </a:pPr>
          <a:r>
            <a:rPr lang="en-US"/>
            <a:t>Contact Psychaphn@gmail.com</a:t>
          </a:r>
        </a:p>
      </dgm:t>
    </dgm:pt>
    <dgm:pt modelId="{1ECA0D93-C0E7-48E2-9BA3-414FFE3B2C0F}" type="parTrans" cxnId="{D21CA757-6505-4F27-9921-E372D6F2897C}">
      <dgm:prSet/>
      <dgm:spPr/>
      <dgm:t>
        <a:bodyPr/>
        <a:lstStyle/>
        <a:p>
          <a:endParaRPr lang="en-US"/>
        </a:p>
      </dgm:t>
    </dgm:pt>
    <dgm:pt modelId="{1FBF4434-837C-4975-95E3-CC4985C38A93}" type="sibTrans" cxnId="{D21CA757-6505-4F27-9921-E372D6F2897C}">
      <dgm:prSet/>
      <dgm:spPr/>
      <dgm:t>
        <a:bodyPr/>
        <a:lstStyle/>
        <a:p>
          <a:endParaRPr lang="en-US"/>
        </a:p>
      </dgm:t>
    </dgm:pt>
    <dgm:pt modelId="{DB7C28A1-F022-4BEF-954F-3A76EB4E120F}" type="pres">
      <dgm:prSet presAssocID="{2A406C57-EDA3-4EE0-8873-553E415D153C}" presName="root" presStyleCnt="0">
        <dgm:presLayoutVars>
          <dgm:dir/>
          <dgm:resizeHandles val="exact"/>
        </dgm:presLayoutVars>
      </dgm:prSet>
      <dgm:spPr/>
    </dgm:pt>
    <dgm:pt modelId="{4B877FEE-9084-40D8-A4F6-A3D44D4556F4}" type="pres">
      <dgm:prSet presAssocID="{7D7D0D1C-048E-474D-BEE3-38457A767C7F}" presName="compNode" presStyleCnt="0"/>
      <dgm:spPr/>
    </dgm:pt>
    <dgm:pt modelId="{D4286C3E-4BEC-43BF-8C07-9AB25D3875E8}" type="pres">
      <dgm:prSet presAssocID="{7D7D0D1C-048E-474D-BEE3-38457A767C7F}"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redit card"/>
        </a:ext>
      </dgm:extLst>
    </dgm:pt>
    <dgm:pt modelId="{D13886BE-23F4-46AF-9F45-A7050C0B94BA}" type="pres">
      <dgm:prSet presAssocID="{7D7D0D1C-048E-474D-BEE3-38457A767C7F}" presName="spaceRect" presStyleCnt="0"/>
      <dgm:spPr/>
    </dgm:pt>
    <dgm:pt modelId="{2144CFA9-8F89-4547-9F0B-4475FA3CABB4}" type="pres">
      <dgm:prSet presAssocID="{7D7D0D1C-048E-474D-BEE3-38457A767C7F}" presName="textRect" presStyleLbl="revTx" presStyleIdx="0" presStyleCnt="5">
        <dgm:presLayoutVars>
          <dgm:chMax val="1"/>
          <dgm:chPref val="1"/>
        </dgm:presLayoutVars>
      </dgm:prSet>
      <dgm:spPr/>
    </dgm:pt>
    <dgm:pt modelId="{C8EB91A8-E4E8-46F5-9F43-00043998FF68}" type="pres">
      <dgm:prSet presAssocID="{10D4391C-66B5-41B9-A26D-27781E8AA17B}" presName="sibTrans" presStyleCnt="0"/>
      <dgm:spPr/>
    </dgm:pt>
    <dgm:pt modelId="{B6183B60-2531-41FA-90E2-5D3200AC7C64}" type="pres">
      <dgm:prSet presAssocID="{99F87F1A-C5C2-4E51-9B68-ED3F85504EEC}" presName="compNode" presStyleCnt="0"/>
      <dgm:spPr/>
    </dgm:pt>
    <dgm:pt modelId="{CCB2706B-7DB4-408E-A3FB-F7EAE21AA5DB}" type="pres">
      <dgm:prSet presAssocID="{99F87F1A-C5C2-4E51-9B68-ED3F85504EEC}"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Users"/>
        </a:ext>
      </dgm:extLst>
    </dgm:pt>
    <dgm:pt modelId="{7F74DBFA-0098-47B4-B9A8-EA4F8E508BF5}" type="pres">
      <dgm:prSet presAssocID="{99F87F1A-C5C2-4E51-9B68-ED3F85504EEC}" presName="spaceRect" presStyleCnt="0"/>
      <dgm:spPr/>
    </dgm:pt>
    <dgm:pt modelId="{64C0ECD0-8770-4416-BD38-1F552C5469DF}" type="pres">
      <dgm:prSet presAssocID="{99F87F1A-C5C2-4E51-9B68-ED3F85504EEC}" presName="textRect" presStyleLbl="revTx" presStyleIdx="1" presStyleCnt="5">
        <dgm:presLayoutVars>
          <dgm:chMax val="1"/>
          <dgm:chPref val="1"/>
        </dgm:presLayoutVars>
      </dgm:prSet>
      <dgm:spPr/>
    </dgm:pt>
    <dgm:pt modelId="{302BE608-C229-4E50-90C4-0ACC8AE3EDAB}" type="pres">
      <dgm:prSet presAssocID="{03A8145E-3479-4CBA-91AB-385800A3901B}" presName="sibTrans" presStyleCnt="0"/>
      <dgm:spPr/>
    </dgm:pt>
    <dgm:pt modelId="{5A945A50-AC98-46B9-814A-0C444E9464A3}" type="pres">
      <dgm:prSet presAssocID="{8DD87CD2-71DB-4232-8757-0C9D0757B93D}" presName="compNode" presStyleCnt="0"/>
      <dgm:spPr/>
    </dgm:pt>
    <dgm:pt modelId="{7BFD26FB-E7BC-4052-BEB4-F3D722A5F302}" type="pres">
      <dgm:prSet presAssocID="{8DD87CD2-71DB-4232-8757-0C9D0757B93D}"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Money"/>
        </a:ext>
      </dgm:extLst>
    </dgm:pt>
    <dgm:pt modelId="{88EAC3DF-9C77-4D72-86D0-359BFDE0C799}" type="pres">
      <dgm:prSet presAssocID="{8DD87CD2-71DB-4232-8757-0C9D0757B93D}" presName="spaceRect" presStyleCnt="0"/>
      <dgm:spPr/>
    </dgm:pt>
    <dgm:pt modelId="{97E7C2C6-2C08-4113-B032-4B1929E42692}" type="pres">
      <dgm:prSet presAssocID="{8DD87CD2-71DB-4232-8757-0C9D0757B93D}" presName="textRect" presStyleLbl="revTx" presStyleIdx="2" presStyleCnt="5">
        <dgm:presLayoutVars>
          <dgm:chMax val="1"/>
          <dgm:chPref val="1"/>
        </dgm:presLayoutVars>
      </dgm:prSet>
      <dgm:spPr/>
    </dgm:pt>
    <dgm:pt modelId="{72BB4268-4E04-4EEF-B524-F5DC6029AA62}" type="pres">
      <dgm:prSet presAssocID="{4DF3B579-70EC-4F9D-AAC8-46CE5630607A}" presName="sibTrans" presStyleCnt="0"/>
      <dgm:spPr/>
    </dgm:pt>
    <dgm:pt modelId="{A1BBA0E9-D3E9-4317-AC8F-EE89FB797612}" type="pres">
      <dgm:prSet presAssocID="{1AA61451-402D-420C-9293-A658DB03C3AA}" presName="compNode" presStyleCnt="0"/>
      <dgm:spPr/>
    </dgm:pt>
    <dgm:pt modelId="{F5A214C2-1627-420C-8E87-05FCEA8D2301}" type="pres">
      <dgm:prSet presAssocID="{1AA61451-402D-420C-9293-A658DB03C3AA}"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Checkmark"/>
        </a:ext>
      </dgm:extLst>
    </dgm:pt>
    <dgm:pt modelId="{38D2B3F9-30F0-4207-87A5-F255E9227A1B}" type="pres">
      <dgm:prSet presAssocID="{1AA61451-402D-420C-9293-A658DB03C3AA}" presName="spaceRect" presStyleCnt="0"/>
      <dgm:spPr/>
    </dgm:pt>
    <dgm:pt modelId="{F425AE28-7A31-4B2F-BD34-CDA512B1FF2B}" type="pres">
      <dgm:prSet presAssocID="{1AA61451-402D-420C-9293-A658DB03C3AA}" presName="textRect" presStyleLbl="revTx" presStyleIdx="3" presStyleCnt="5">
        <dgm:presLayoutVars>
          <dgm:chMax val="1"/>
          <dgm:chPref val="1"/>
        </dgm:presLayoutVars>
      </dgm:prSet>
      <dgm:spPr/>
    </dgm:pt>
    <dgm:pt modelId="{BD728E52-4A52-4EF7-92EE-CE6F29C8D0A6}" type="pres">
      <dgm:prSet presAssocID="{D9192C4B-7E88-469D-A742-D4228BFD270F}" presName="sibTrans" presStyleCnt="0"/>
      <dgm:spPr/>
    </dgm:pt>
    <dgm:pt modelId="{554D94A6-04E0-4FC6-9CBB-809A70FE8742}" type="pres">
      <dgm:prSet presAssocID="{6282C5D7-C93F-4E84-A610-DC6BA89AD3C4}" presName="compNode" presStyleCnt="0"/>
      <dgm:spPr/>
    </dgm:pt>
    <dgm:pt modelId="{071EAA3B-AFD2-4C4A-94E9-C8830E4AF54A}" type="pres">
      <dgm:prSet presAssocID="{6282C5D7-C93F-4E84-A610-DC6BA89AD3C4}"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Email"/>
        </a:ext>
      </dgm:extLst>
    </dgm:pt>
    <dgm:pt modelId="{4540F980-CD4C-46BA-AD3C-3E61A824DD9D}" type="pres">
      <dgm:prSet presAssocID="{6282C5D7-C93F-4E84-A610-DC6BA89AD3C4}" presName="spaceRect" presStyleCnt="0"/>
      <dgm:spPr/>
    </dgm:pt>
    <dgm:pt modelId="{452CEB67-ED77-4B8C-8881-F20CE9EBAE50}" type="pres">
      <dgm:prSet presAssocID="{6282C5D7-C93F-4E84-A610-DC6BA89AD3C4}" presName="textRect" presStyleLbl="revTx" presStyleIdx="4" presStyleCnt="5">
        <dgm:presLayoutVars>
          <dgm:chMax val="1"/>
          <dgm:chPref val="1"/>
        </dgm:presLayoutVars>
      </dgm:prSet>
      <dgm:spPr/>
    </dgm:pt>
  </dgm:ptLst>
  <dgm:cxnLst>
    <dgm:cxn modelId="{F6721601-490F-4A06-AB6C-9196B868193C}" type="presOf" srcId="{6282C5D7-C93F-4E84-A610-DC6BA89AD3C4}" destId="{452CEB67-ED77-4B8C-8881-F20CE9EBAE50}" srcOrd="0" destOrd="0" presId="urn:microsoft.com/office/officeart/2018/2/layout/IconLabelList"/>
    <dgm:cxn modelId="{52FC073E-488C-4AEE-A3BF-455CFE11DD58}" type="presOf" srcId="{99F87F1A-C5C2-4E51-9B68-ED3F85504EEC}" destId="{64C0ECD0-8770-4416-BD38-1F552C5469DF}" srcOrd="0" destOrd="0" presId="urn:microsoft.com/office/officeart/2018/2/layout/IconLabelList"/>
    <dgm:cxn modelId="{1BC09340-5587-4357-8AF8-E45CBFC62F6D}" srcId="{2A406C57-EDA3-4EE0-8873-553E415D153C}" destId="{99F87F1A-C5C2-4E51-9B68-ED3F85504EEC}" srcOrd="1" destOrd="0" parTransId="{0A064BBD-F1EE-450A-9932-4C23AC898E8C}" sibTransId="{03A8145E-3479-4CBA-91AB-385800A3901B}"/>
    <dgm:cxn modelId="{50CC2B71-C2A7-4B80-AA04-5A2A46934BA9}" type="presOf" srcId="{8DD87CD2-71DB-4232-8757-0C9D0757B93D}" destId="{97E7C2C6-2C08-4113-B032-4B1929E42692}" srcOrd="0" destOrd="0" presId="urn:microsoft.com/office/officeart/2018/2/layout/IconLabelList"/>
    <dgm:cxn modelId="{7AA03857-5597-4662-BBFF-797FB54CBED3}" type="presOf" srcId="{2A406C57-EDA3-4EE0-8873-553E415D153C}" destId="{DB7C28A1-F022-4BEF-954F-3A76EB4E120F}" srcOrd="0" destOrd="0" presId="urn:microsoft.com/office/officeart/2018/2/layout/IconLabelList"/>
    <dgm:cxn modelId="{D21CA757-6505-4F27-9921-E372D6F2897C}" srcId="{2A406C57-EDA3-4EE0-8873-553E415D153C}" destId="{6282C5D7-C93F-4E84-A610-DC6BA89AD3C4}" srcOrd="4" destOrd="0" parTransId="{1ECA0D93-C0E7-48E2-9BA3-414FFE3B2C0F}" sibTransId="{1FBF4434-837C-4975-95E3-CC4985C38A93}"/>
    <dgm:cxn modelId="{6C5FA899-56FC-47B2-BEF5-244303506635}" type="presOf" srcId="{7D7D0D1C-048E-474D-BEE3-38457A767C7F}" destId="{2144CFA9-8F89-4547-9F0B-4475FA3CABB4}" srcOrd="0" destOrd="0" presId="urn:microsoft.com/office/officeart/2018/2/layout/IconLabelList"/>
    <dgm:cxn modelId="{6E5DA09D-06CE-40F7-A369-DF6DF770613A}" srcId="{2A406C57-EDA3-4EE0-8873-553E415D153C}" destId="{7D7D0D1C-048E-474D-BEE3-38457A767C7F}" srcOrd="0" destOrd="0" parTransId="{09DB4F5A-447E-4A28-A0C7-E9A4433C2173}" sibTransId="{10D4391C-66B5-41B9-A26D-27781E8AA17B}"/>
    <dgm:cxn modelId="{21579CB7-0CA1-4987-B38C-9CAC49E81727}" srcId="{2A406C57-EDA3-4EE0-8873-553E415D153C}" destId="{8DD87CD2-71DB-4232-8757-0C9D0757B93D}" srcOrd="2" destOrd="0" parTransId="{AE4B18B9-1C7D-4CC2-BDDD-7DCCEDDB1CAA}" sibTransId="{4DF3B579-70EC-4F9D-AAC8-46CE5630607A}"/>
    <dgm:cxn modelId="{3E221AF3-DFE2-4D3C-B38D-5CFE6E908D12}" type="presOf" srcId="{1AA61451-402D-420C-9293-A658DB03C3AA}" destId="{F425AE28-7A31-4B2F-BD34-CDA512B1FF2B}" srcOrd="0" destOrd="0" presId="urn:microsoft.com/office/officeart/2018/2/layout/IconLabelList"/>
    <dgm:cxn modelId="{F3F73FFA-718C-4869-AB32-7AB81214A84F}" srcId="{2A406C57-EDA3-4EE0-8873-553E415D153C}" destId="{1AA61451-402D-420C-9293-A658DB03C3AA}" srcOrd="3" destOrd="0" parTransId="{9F8CEB54-CF00-4E83-9177-E4645753676D}" sibTransId="{D9192C4B-7E88-469D-A742-D4228BFD270F}"/>
    <dgm:cxn modelId="{73C2655C-5F40-46C1-8FD5-19F9F8126B62}" type="presParOf" srcId="{DB7C28A1-F022-4BEF-954F-3A76EB4E120F}" destId="{4B877FEE-9084-40D8-A4F6-A3D44D4556F4}" srcOrd="0" destOrd="0" presId="urn:microsoft.com/office/officeart/2018/2/layout/IconLabelList"/>
    <dgm:cxn modelId="{021B9A1F-A992-42F5-BA39-C86DA8363798}" type="presParOf" srcId="{4B877FEE-9084-40D8-A4F6-A3D44D4556F4}" destId="{D4286C3E-4BEC-43BF-8C07-9AB25D3875E8}" srcOrd="0" destOrd="0" presId="urn:microsoft.com/office/officeart/2018/2/layout/IconLabelList"/>
    <dgm:cxn modelId="{730F8740-BE70-4B3A-9BC3-9A1DDC4E7556}" type="presParOf" srcId="{4B877FEE-9084-40D8-A4F6-A3D44D4556F4}" destId="{D13886BE-23F4-46AF-9F45-A7050C0B94BA}" srcOrd="1" destOrd="0" presId="urn:microsoft.com/office/officeart/2018/2/layout/IconLabelList"/>
    <dgm:cxn modelId="{C2A64CF3-B897-4AB3-A484-A04B39C9BB7F}" type="presParOf" srcId="{4B877FEE-9084-40D8-A4F6-A3D44D4556F4}" destId="{2144CFA9-8F89-4547-9F0B-4475FA3CABB4}" srcOrd="2" destOrd="0" presId="urn:microsoft.com/office/officeart/2018/2/layout/IconLabelList"/>
    <dgm:cxn modelId="{CC2152B3-AD1F-454F-81B4-1C1715C7E2F7}" type="presParOf" srcId="{DB7C28A1-F022-4BEF-954F-3A76EB4E120F}" destId="{C8EB91A8-E4E8-46F5-9F43-00043998FF68}" srcOrd="1" destOrd="0" presId="urn:microsoft.com/office/officeart/2018/2/layout/IconLabelList"/>
    <dgm:cxn modelId="{F2C3E45D-A9F5-49B5-97B7-CF4410988099}" type="presParOf" srcId="{DB7C28A1-F022-4BEF-954F-3A76EB4E120F}" destId="{B6183B60-2531-41FA-90E2-5D3200AC7C64}" srcOrd="2" destOrd="0" presId="urn:microsoft.com/office/officeart/2018/2/layout/IconLabelList"/>
    <dgm:cxn modelId="{8B25D27D-120D-4AD3-BCDA-FCBE2428ABA1}" type="presParOf" srcId="{B6183B60-2531-41FA-90E2-5D3200AC7C64}" destId="{CCB2706B-7DB4-408E-A3FB-F7EAE21AA5DB}" srcOrd="0" destOrd="0" presId="urn:microsoft.com/office/officeart/2018/2/layout/IconLabelList"/>
    <dgm:cxn modelId="{49D5467A-11C7-430E-A0D9-4442AB5C7AC9}" type="presParOf" srcId="{B6183B60-2531-41FA-90E2-5D3200AC7C64}" destId="{7F74DBFA-0098-47B4-B9A8-EA4F8E508BF5}" srcOrd="1" destOrd="0" presId="urn:microsoft.com/office/officeart/2018/2/layout/IconLabelList"/>
    <dgm:cxn modelId="{DCDBA846-31B4-4CEA-8EA1-C2A2FDC191C1}" type="presParOf" srcId="{B6183B60-2531-41FA-90E2-5D3200AC7C64}" destId="{64C0ECD0-8770-4416-BD38-1F552C5469DF}" srcOrd="2" destOrd="0" presId="urn:microsoft.com/office/officeart/2018/2/layout/IconLabelList"/>
    <dgm:cxn modelId="{83828097-3648-4690-9062-EC1A3A1F0823}" type="presParOf" srcId="{DB7C28A1-F022-4BEF-954F-3A76EB4E120F}" destId="{302BE608-C229-4E50-90C4-0ACC8AE3EDAB}" srcOrd="3" destOrd="0" presId="urn:microsoft.com/office/officeart/2018/2/layout/IconLabelList"/>
    <dgm:cxn modelId="{D09C1FD1-D63E-4F9C-BF06-C2A2B0441A5E}" type="presParOf" srcId="{DB7C28A1-F022-4BEF-954F-3A76EB4E120F}" destId="{5A945A50-AC98-46B9-814A-0C444E9464A3}" srcOrd="4" destOrd="0" presId="urn:microsoft.com/office/officeart/2018/2/layout/IconLabelList"/>
    <dgm:cxn modelId="{D8414274-2B57-40FC-AC5D-FF873F238574}" type="presParOf" srcId="{5A945A50-AC98-46B9-814A-0C444E9464A3}" destId="{7BFD26FB-E7BC-4052-BEB4-F3D722A5F302}" srcOrd="0" destOrd="0" presId="urn:microsoft.com/office/officeart/2018/2/layout/IconLabelList"/>
    <dgm:cxn modelId="{0C5F4A42-5B09-4F89-8C6B-947AFE8E417F}" type="presParOf" srcId="{5A945A50-AC98-46B9-814A-0C444E9464A3}" destId="{88EAC3DF-9C77-4D72-86D0-359BFDE0C799}" srcOrd="1" destOrd="0" presId="urn:microsoft.com/office/officeart/2018/2/layout/IconLabelList"/>
    <dgm:cxn modelId="{C764AE90-9789-4296-A821-0069DF88CE36}" type="presParOf" srcId="{5A945A50-AC98-46B9-814A-0C444E9464A3}" destId="{97E7C2C6-2C08-4113-B032-4B1929E42692}" srcOrd="2" destOrd="0" presId="urn:microsoft.com/office/officeart/2018/2/layout/IconLabelList"/>
    <dgm:cxn modelId="{F34F7157-DBE4-4A54-B7D7-AD389F49C7DE}" type="presParOf" srcId="{DB7C28A1-F022-4BEF-954F-3A76EB4E120F}" destId="{72BB4268-4E04-4EEF-B524-F5DC6029AA62}" srcOrd="5" destOrd="0" presId="urn:microsoft.com/office/officeart/2018/2/layout/IconLabelList"/>
    <dgm:cxn modelId="{DA373970-4EC3-42EC-A123-4D7988BCBF3F}" type="presParOf" srcId="{DB7C28A1-F022-4BEF-954F-3A76EB4E120F}" destId="{A1BBA0E9-D3E9-4317-AC8F-EE89FB797612}" srcOrd="6" destOrd="0" presId="urn:microsoft.com/office/officeart/2018/2/layout/IconLabelList"/>
    <dgm:cxn modelId="{D4EA16A2-F692-465D-B44C-378DCF8550F2}" type="presParOf" srcId="{A1BBA0E9-D3E9-4317-AC8F-EE89FB797612}" destId="{F5A214C2-1627-420C-8E87-05FCEA8D2301}" srcOrd="0" destOrd="0" presId="urn:microsoft.com/office/officeart/2018/2/layout/IconLabelList"/>
    <dgm:cxn modelId="{6F24B81C-8518-45B0-82A6-12BAC33A94FC}" type="presParOf" srcId="{A1BBA0E9-D3E9-4317-AC8F-EE89FB797612}" destId="{38D2B3F9-30F0-4207-87A5-F255E9227A1B}" srcOrd="1" destOrd="0" presId="urn:microsoft.com/office/officeart/2018/2/layout/IconLabelList"/>
    <dgm:cxn modelId="{07886948-9A21-477E-B276-6C4A7F36FA1B}" type="presParOf" srcId="{A1BBA0E9-D3E9-4317-AC8F-EE89FB797612}" destId="{F425AE28-7A31-4B2F-BD34-CDA512B1FF2B}" srcOrd="2" destOrd="0" presId="urn:microsoft.com/office/officeart/2018/2/layout/IconLabelList"/>
    <dgm:cxn modelId="{6417A12A-AE28-46ED-99CA-A78DB700C6F6}" type="presParOf" srcId="{DB7C28A1-F022-4BEF-954F-3A76EB4E120F}" destId="{BD728E52-4A52-4EF7-92EE-CE6F29C8D0A6}" srcOrd="7" destOrd="0" presId="urn:microsoft.com/office/officeart/2018/2/layout/IconLabelList"/>
    <dgm:cxn modelId="{1ED073D4-8932-486A-B95D-8B93D152A016}" type="presParOf" srcId="{DB7C28A1-F022-4BEF-954F-3A76EB4E120F}" destId="{554D94A6-04E0-4FC6-9CBB-809A70FE8742}" srcOrd="8" destOrd="0" presId="urn:microsoft.com/office/officeart/2018/2/layout/IconLabelList"/>
    <dgm:cxn modelId="{C28DCB1E-A5D3-4CF9-855B-C9849CEF7AB4}" type="presParOf" srcId="{554D94A6-04E0-4FC6-9CBB-809A70FE8742}" destId="{071EAA3B-AFD2-4C4A-94E9-C8830E4AF54A}" srcOrd="0" destOrd="0" presId="urn:microsoft.com/office/officeart/2018/2/layout/IconLabelList"/>
    <dgm:cxn modelId="{E114581E-014C-4743-92D5-1C3399242B89}" type="presParOf" srcId="{554D94A6-04E0-4FC6-9CBB-809A70FE8742}" destId="{4540F980-CD4C-46BA-AD3C-3E61A824DD9D}" srcOrd="1" destOrd="0" presId="urn:microsoft.com/office/officeart/2018/2/layout/IconLabelList"/>
    <dgm:cxn modelId="{F826F4BE-B503-46EE-8F67-3F4B4B27E0D8}" type="presParOf" srcId="{554D94A6-04E0-4FC6-9CBB-809A70FE8742}" destId="{452CEB67-ED77-4B8C-8881-F20CE9EBAE50}"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354124D-E65F-41E6-BE5D-3005E943077E}"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A1E1BCD8-42ED-44E4-9317-C4411BF24603}">
      <dgm:prSet/>
      <dgm:spPr/>
      <dgm:t>
        <a:bodyPr/>
        <a:lstStyle/>
        <a:p>
          <a:r>
            <a:rPr lang="en-US" b="0" i="0"/>
            <a:t>To advocate high quality professional care to clients, their families and the community by:</a:t>
          </a:r>
          <a:endParaRPr lang="en-US"/>
        </a:p>
      </dgm:t>
    </dgm:pt>
    <dgm:pt modelId="{C2822C24-1E3A-4C76-A259-6285FD6A1E1E}" type="parTrans" cxnId="{56E85FED-6494-4137-9E15-C3DE34BD3211}">
      <dgm:prSet/>
      <dgm:spPr/>
      <dgm:t>
        <a:bodyPr/>
        <a:lstStyle/>
        <a:p>
          <a:endParaRPr lang="en-US"/>
        </a:p>
      </dgm:t>
    </dgm:pt>
    <dgm:pt modelId="{17AABE29-1BAA-44BA-B270-13124DEFE76A}" type="sibTrans" cxnId="{56E85FED-6494-4137-9E15-C3DE34BD3211}">
      <dgm:prSet/>
      <dgm:spPr/>
      <dgm:t>
        <a:bodyPr/>
        <a:lstStyle/>
        <a:p>
          <a:endParaRPr lang="en-US"/>
        </a:p>
      </dgm:t>
    </dgm:pt>
    <dgm:pt modelId="{8F45B5BA-5236-45C3-B74C-9C4032FC38C9}">
      <dgm:prSet/>
      <dgm:spPr/>
      <dgm:t>
        <a:bodyPr/>
        <a:lstStyle/>
        <a:p>
          <a:r>
            <a:rPr lang="en-US" b="0" i="0"/>
            <a:t>Promoting professional development through continuing education, networking, award recognition.</a:t>
          </a:r>
          <a:endParaRPr lang="en-US"/>
        </a:p>
      </dgm:t>
    </dgm:pt>
    <dgm:pt modelId="{CAC65349-A129-48AB-AFE7-AC3DF5F2FFA4}" type="parTrans" cxnId="{7B1D3459-A258-46DB-87D4-897A62E574D1}">
      <dgm:prSet/>
      <dgm:spPr/>
      <dgm:t>
        <a:bodyPr/>
        <a:lstStyle/>
        <a:p>
          <a:endParaRPr lang="en-US"/>
        </a:p>
      </dgm:t>
    </dgm:pt>
    <dgm:pt modelId="{1E9FAF49-9A44-4088-9B16-7B3C34354CD7}" type="sibTrans" cxnId="{7B1D3459-A258-46DB-87D4-897A62E574D1}">
      <dgm:prSet/>
      <dgm:spPr/>
      <dgm:t>
        <a:bodyPr/>
        <a:lstStyle/>
        <a:p>
          <a:endParaRPr lang="en-US"/>
        </a:p>
      </dgm:t>
    </dgm:pt>
    <dgm:pt modelId="{0D4C185A-20F6-4CE2-9C80-57786C8F353F}">
      <dgm:prSet/>
      <dgm:spPr/>
      <dgm:t>
        <a:bodyPr/>
        <a:lstStyle/>
        <a:p>
          <a:r>
            <a:rPr lang="en-US" b="0" i="0"/>
            <a:t>Providing member support through peer supervision and mentoring.</a:t>
          </a:r>
          <a:endParaRPr lang="en-US"/>
        </a:p>
      </dgm:t>
    </dgm:pt>
    <dgm:pt modelId="{D3D3BF0D-22FD-4D05-9997-9FCD88E840F8}" type="parTrans" cxnId="{BBB5A225-C10C-4FBC-A958-24991B640887}">
      <dgm:prSet/>
      <dgm:spPr/>
      <dgm:t>
        <a:bodyPr/>
        <a:lstStyle/>
        <a:p>
          <a:endParaRPr lang="en-US"/>
        </a:p>
      </dgm:t>
    </dgm:pt>
    <dgm:pt modelId="{0FBD618E-1579-4D67-B447-F1FEBCE4D5A1}" type="sibTrans" cxnId="{BBB5A225-C10C-4FBC-A958-24991B640887}">
      <dgm:prSet/>
      <dgm:spPr/>
      <dgm:t>
        <a:bodyPr/>
        <a:lstStyle/>
        <a:p>
          <a:endParaRPr lang="en-US"/>
        </a:p>
      </dgm:t>
    </dgm:pt>
    <dgm:pt modelId="{130064BD-AF50-4A3B-8361-326549DBAE1D}">
      <dgm:prSet/>
      <dgm:spPr/>
      <dgm:t>
        <a:bodyPr/>
        <a:lstStyle/>
        <a:p>
          <a:r>
            <a:rPr lang="en-US" b="0" i="0"/>
            <a:t>Enhancing communication and professional collaboration among healthcare providers.</a:t>
          </a:r>
          <a:endParaRPr lang="en-US"/>
        </a:p>
      </dgm:t>
    </dgm:pt>
    <dgm:pt modelId="{4C7FB8C6-ADE8-4276-9A54-EB3F5344839A}" type="parTrans" cxnId="{6E9014A4-9E95-488A-987F-D43FFF9355C4}">
      <dgm:prSet/>
      <dgm:spPr/>
      <dgm:t>
        <a:bodyPr/>
        <a:lstStyle/>
        <a:p>
          <a:endParaRPr lang="en-US"/>
        </a:p>
      </dgm:t>
    </dgm:pt>
    <dgm:pt modelId="{60EEAEC3-9AE2-4E00-9006-29513ED76E89}" type="sibTrans" cxnId="{6E9014A4-9E95-488A-987F-D43FFF9355C4}">
      <dgm:prSet/>
      <dgm:spPr/>
      <dgm:t>
        <a:bodyPr/>
        <a:lstStyle/>
        <a:p>
          <a:endParaRPr lang="en-US"/>
        </a:p>
      </dgm:t>
    </dgm:pt>
    <dgm:pt modelId="{20CF0EB0-E5D9-418A-841C-62D6C9925C5B}">
      <dgm:prSet/>
      <dgm:spPr/>
      <dgm:t>
        <a:bodyPr/>
        <a:lstStyle/>
        <a:p>
          <a:r>
            <a:rPr lang="en-US" b="0" i="0"/>
            <a:t>Educating consumers regarding issues of mental health.</a:t>
          </a:r>
          <a:endParaRPr lang="en-US"/>
        </a:p>
      </dgm:t>
    </dgm:pt>
    <dgm:pt modelId="{1C195C65-6942-445B-A7F9-4A31FD3DA715}" type="parTrans" cxnId="{A833DA1B-3745-4E47-BD87-16A1B9C5FD1F}">
      <dgm:prSet/>
      <dgm:spPr/>
      <dgm:t>
        <a:bodyPr/>
        <a:lstStyle/>
        <a:p>
          <a:endParaRPr lang="en-US"/>
        </a:p>
      </dgm:t>
    </dgm:pt>
    <dgm:pt modelId="{4438A434-19B1-4DEF-9653-407D45702953}" type="sibTrans" cxnId="{A833DA1B-3745-4E47-BD87-16A1B9C5FD1F}">
      <dgm:prSet/>
      <dgm:spPr/>
      <dgm:t>
        <a:bodyPr/>
        <a:lstStyle/>
        <a:p>
          <a:endParaRPr lang="en-US"/>
        </a:p>
      </dgm:t>
    </dgm:pt>
    <dgm:pt modelId="{5F09CB21-A1B0-4709-8B91-16E5CBE11B7B}">
      <dgm:prSet/>
      <dgm:spPr/>
      <dgm:t>
        <a:bodyPr/>
        <a:lstStyle/>
        <a:p>
          <a:r>
            <a:rPr lang="en-US" b="0" i="0"/>
            <a:t>Monitoring trends and needs in mental healthcare and influencing public policy.</a:t>
          </a:r>
          <a:endParaRPr lang="en-US"/>
        </a:p>
      </dgm:t>
    </dgm:pt>
    <dgm:pt modelId="{A3A6FFD3-5079-4DA7-AA56-4F67BEBF21A0}" type="parTrans" cxnId="{519B939F-48BB-4DF6-AC86-3F3D6642351F}">
      <dgm:prSet/>
      <dgm:spPr/>
      <dgm:t>
        <a:bodyPr/>
        <a:lstStyle/>
        <a:p>
          <a:endParaRPr lang="en-US"/>
        </a:p>
      </dgm:t>
    </dgm:pt>
    <dgm:pt modelId="{1783F888-8771-452E-99F7-68C162BD0450}" type="sibTrans" cxnId="{519B939F-48BB-4DF6-AC86-3F3D6642351F}">
      <dgm:prSet/>
      <dgm:spPr/>
      <dgm:t>
        <a:bodyPr/>
        <a:lstStyle/>
        <a:p>
          <a:endParaRPr lang="en-US"/>
        </a:p>
      </dgm:t>
    </dgm:pt>
    <dgm:pt modelId="{3C605560-B981-4565-9307-8BF39AB6E117}" type="pres">
      <dgm:prSet presAssocID="{A354124D-E65F-41E6-BE5D-3005E943077E}" presName="linear" presStyleCnt="0">
        <dgm:presLayoutVars>
          <dgm:animLvl val="lvl"/>
          <dgm:resizeHandles val="exact"/>
        </dgm:presLayoutVars>
      </dgm:prSet>
      <dgm:spPr/>
    </dgm:pt>
    <dgm:pt modelId="{0AD9A9FA-6CF5-430E-97F9-E2A55E76FCE8}" type="pres">
      <dgm:prSet presAssocID="{A1E1BCD8-42ED-44E4-9317-C4411BF24603}" presName="parentText" presStyleLbl="node1" presStyleIdx="0" presStyleCnt="1">
        <dgm:presLayoutVars>
          <dgm:chMax val="0"/>
          <dgm:bulletEnabled val="1"/>
        </dgm:presLayoutVars>
      </dgm:prSet>
      <dgm:spPr/>
    </dgm:pt>
    <dgm:pt modelId="{3CF642E6-9036-4FF0-AB77-D752861F8E10}" type="pres">
      <dgm:prSet presAssocID="{A1E1BCD8-42ED-44E4-9317-C4411BF24603}" presName="childText" presStyleLbl="revTx" presStyleIdx="0" presStyleCnt="1">
        <dgm:presLayoutVars>
          <dgm:bulletEnabled val="1"/>
        </dgm:presLayoutVars>
      </dgm:prSet>
      <dgm:spPr/>
    </dgm:pt>
  </dgm:ptLst>
  <dgm:cxnLst>
    <dgm:cxn modelId="{9CFC9902-8D30-4268-990B-1B02BA1C8024}" type="presOf" srcId="{8F45B5BA-5236-45C3-B74C-9C4032FC38C9}" destId="{3CF642E6-9036-4FF0-AB77-D752861F8E10}" srcOrd="0" destOrd="0" presId="urn:microsoft.com/office/officeart/2005/8/layout/vList2"/>
    <dgm:cxn modelId="{A833DA1B-3745-4E47-BD87-16A1B9C5FD1F}" srcId="{A1E1BCD8-42ED-44E4-9317-C4411BF24603}" destId="{20CF0EB0-E5D9-418A-841C-62D6C9925C5B}" srcOrd="3" destOrd="0" parTransId="{1C195C65-6942-445B-A7F9-4A31FD3DA715}" sibTransId="{4438A434-19B1-4DEF-9653-407D45702953}"/>
    <dgm:cxn modelId="{BBB5A225-C10C-4FBC-A958-24991B640887}" srcId="{A1E1BCD8-42ED-44E4-9317-C4411BF24603}" destId="{0D4C185A-20F6-4CE2-9C80-57786C8F353F}" srcOrd="1" destOrd="0" parTransId="{D3D3BF0D-22FD-4D05-9997-9FCD88E840F8}" sibTransId="{0FBD618E-1579-4D67-B447-F1FEBCE4D5A1}"/>
    <dgm:cxn modelId="{D50B212B-D25C-4B79-B483-4C119AF46765}" type="presOf" srcId="{130064BD-AF50-4A3B-8361-326549DBAE1D}" destId="{3CF642E6-9036-4FF0-AB77-D752861F8E10}" srcOrd="0" destOrd="2" presId="urn:microsoft.com/office/officeart/2005/8/layout/vList2"/>
    <dgm:cxn modelId="{7B1D3459-A258-46DB-87D4-897A62E574D1}" srcId="{A1E1BCD8-42ED-44E4-9317-C4411BF24603}" destId="{8F45B5BA-5236-45C3-B74C-9C4032FC38C9}" srcOrd="0" destOrd="0" parTransId="{CAC65349-A129-48AB-AFE7-AC3DF5F2FFA4}" sibTransId="{1E9FAF49-9A44-4088-9B16-7B3C34354CD7}"/>
    <dgm:cxn modelId="{1C907D95-EC2E-4324-A938-9F965C048265}" type="presOf" srcId="{5F09CB21-A1B0-4709-8B91-16E5CBE11B7B}" destId="{3CF642E6-9036-4FF0-AB77-D752861F8E10}" srcOrd="0" destOrd="4" presId="urn:microsoft.com/office/officeart/2005/8/layout/vList2"/>
    <dgm:cxn modelId="{519B939F-48BB-4DF6-AC86-3F3D6642351F}" srcId="{A1E1BCD8-42ED-44E4-9317-C4411BF24603}" destId="{5F09CB21-A1B0-4709-8B91-16E5CBE11B7B}" srcOrd="4" destOrd="0" parTransId="{A3A6FFD3-5079-4DA7-AA56-4F67BEBF21A0}" sibTransId="{1783F888-8771-452E-99F7-68C162BD0450}"/>
    <dgm:cxn modelId="{264C65A3-E963-417E-AC3A-F6DB5FBF3F9F}" type="presOf" srcId="{20CF0EB0-E5D9-418A-841C-62D6C9925C5B}" destId="{3CF642E6-9036-4FF0-AB77-D752861F8E10}" srcOrd="0" destOrd="3" presId="urn:microsoft.com/office/officeart/2005/8/layout/vList2"/>
    <dgm:cxn modelId="{6E9014A4-9E95-488A-987F-D43FFF9355C4}" srcId="{A1E1BCD8-42ED-44E4-9317-C4411BF24603}" destId="{130064BD-AF50-4A3B-8361-326549DBAE1D}" srcOrd="2" destOrd="0" parTransId="{4C7FB8C6-ADE8-4276-9A54-EB3F5344839A}" sibTransId="{60EEAEC3-9AE2-4E00-9006-29513ED76E89}"/>
    <dgm:cxn modelId="{C82EB4B5-FBAA-4F97-9F8E-9BFA440E742D}" type="presOf" srcId="{0D4C185A-20F6-4CE2-9C80-57786C8F353F}" destId="{3CF642E6-9036-4FF0-AB77-D752861F8E10}" srcOrd="0" destOrd="1" presId="urn:microsoft.com/office/officeart/2005/8/layout/vList2"/>
    <dgm:cxn modelId="{2E69BAD5-E440-472B-A517-D8D701ED4C43}" type="presOf" srcId="{A354124D-E65F-41E6-BE5D-3005E943077E}" destId="{3C605560-B981-4565-9307-8BF39AB6E117}" srcOrd="0" destOrd="0" presId="urn:microsoft.com/office/officeart/2005/8/layout/vList2"/>
    <dgm:cxn modelId="{56E85FED-6494-4137-9E15-C3DE34BD3211}" srcId="{A354124D-E65F-41E6-BE5D-3005E943077E}" destId="{A1E1BCD8-42ED-44E4-9317-C4411BF24603}" srcOrd="0" destOrd="0" parTransId="{C2822C24-1E3A-4C76-A259-6285FD6A1E1E}" sibTransId="{17AABE29-1BAA-44BA-B270-13124DEFE76A}"/>
    <dgm:cxn modelId="{97A037F6-417A-40F6-98BA-819403EC90A3}" type="presOf" srcId="{A1E1BCD8-42ED-44E4-9317-C4411BF24603}" destId="{0AD9A9FA-6CF5-430E-97F9-E2A55E76FCE8}" srcOrd="0" destOrd="0" presId="urn:microsoft.com/office/officeart/2005/8/layout/vList2"/>
    <dgm:cxn modelId="{AC27CF43-FC11-4FE8-9260-9408BF6FE6A9}" type="presParOf" srcId="{3C605560-B981-4565-9307-8BF39AB6E117}" destId="{0AD9A9FA-6CF5-430E-97F9-E2A55E76FCE8}" srcOrd="0" destOrd="0" presId="urn:microsoft.com/office/officeart/2005/8/layout/vList2"/>
    <dgm:cxn modelId="{0810413E-AD3E-4982-AE7C-16B733BAA66F}" type="presParOf" srcId="{3C605560-B981-4565-9307-8BF39AB6E117}" destId="{3CF642E6-9036-4FF0-AB77-D752861F8E10}"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7122E36-841F-428E-BB55-58F38D830519}"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F5302BEF-AAF1-4815-BFBB-A9941E676393}">
      <dgm:prSet/>
      <dgm:spPr/>
      <dgm:t>
        <a:bodyPr/>
        <a:lstStyle/>
        <a:p>
          <a:r>
            <a:rPr lang="en-US" dirty="0"/>
            <a:t>Co Chair  </a:t>
          </a:r>
        </a:p>
        <a:p>
          <a:r>
            <a:rPr lang="en-US" b="0" i="0" dirty="0" err="1"/>
            <a:t>Shavar</a:t>
          </a:r>
          <a:r>
            <a:rPr lang="en-US" b="0" i="0" dirty="0"/>
            <a:t> Chase &amp; </a:t>
          </a:r>
          <a:r>
            <a:rPr lang="en-US" dirty="0"/>
            <a:t>Deb </a:t>
          </a:r>
          <a:r>
            <a:rPr lang="en-US" dirty="0" err="1"/>
            <a:t>Drumm</a:t>
          </a:r>
          <a:endParaRPr lang="en-US" dirty="0"/>
        </a:p>
      </dgm:t>
    </dgm:pt>
    <dgm:pt modelId="{A7AA9B5E-DA75-4FD9-8920-AD5EF56492B4}" type="parTrans" cxnId="{3B54FF72-738A-4138-837B-CCEB8A063993}">
      <dgm:prSet/>
      <dgm:spPr/>
      <dgm:t>
        <a:bodyPr/>
        <a:lstStyle/>
        <a:p>
          <a:endParaRPr lang="en-US"/>
        </a:p>
      </dgm:t>
    </dgm:pt>
    <dgm:pt modelId="{794DDC8B-8644-4173-8D9B-214EA754496F}" type="sibTrans" cxnId="{3B54FF72-738A-4138-837B-CCEB8A063993}">
      <dgm:prSet/>
      <dgm:spPr/>
      <dgm:t>
        <a:bodyPr/>
        <a:lstStyle/>
        <a:p>
          <a:endParaRPr lang="en-US"/>
        </a:p>
      </dgm:t>
    </dgm:pt>
    <dgm:pt modelId="{0ADC8947-855B-4E7B-B651-75B921FDC078}">
      <dgm:prSet/>
      <dgm:spPr/>
      <dgm:t>
        <a:bodyPr/>
        <a:lstStyle/>
        <a:p>
          <a:r>
            <a:rPr lang="en-US"/>
            <a:t>117 Active Members</a:t>
          </a:r>
        </a:p>
      </dgm:t>
    </dgm:pt>
    <dgm:pt modelId="{F821F749-63B5-47CD-A142-DC2A903A4346}" type="parTrans" cxnId="{00B3C400-E81F-4735-9C00-63A1E46A00C9}">
      <dgm:prSet/>
      <dgm:spPr/>
      <dgm:t>
        <a:bodyPr/>
        <a:lstStyle/>
        <a:p>
          <a:endParaRPr lang="en-US"/>
        </a:p>
      </dgm:t>
    </dgm:pt>
    <dgm:pt modelId="{BD94C5C4-AE79-49FC-8676-89D4528F84DA}" type="sibTrans" cxnId="{00B3C400-E81F-4735-9C00-63A1E46A00C9}">
      <dgm:prSet/>
      <dgm:spPr/>
      <dgm:t>
        <a:bodyPr/>
        <a:lstStyle/>
        <a:p>
          <a:endParaRPr lang="en-US"/>
        </a:p>
      </dgm:t>
    </dgm:pt>
    <dgm:pt modelId="{A1BB529D-4C20-42B9-B78F-4EA97E4C7C6E}">
      <dgm:prSet/>
      <dgm:spPr/>
      <dgm:t>
        <a:bodyPr/>
        <a:lstStyle/>
        <a:p>
          <a:r>
            <a:rPr lang="en-US"/>
            <a:t>5 Lifetime members</a:t>
          </a:r>
        </a:p>
      </dgm:t>
    </dgm:pt>
    <dgm:pt modelId="{82C0BB2D-274E-48DB-8527-7F6E4C98BAE7}" type="parTrans" cxnId="{9C91D376-9E30-47C7-AEE1-B7B05CA5DBAE}">
      <dgm:prSet/>
      <dgm:spPr/>
      <dgm:t>
        <a:bodyPr/>
        <a:lstStyle/>
        <a:p>
          <a:endParaRPr lang="en-US"/>
        </a:p>
      </dgm:t>
    </dgm:pt>
    <dgm:pt modelId="{37FBE9A0-DDDE-4C32-8A76-369C376579E1}" type="sibTrans" cxnId="{9C91D376-9E30-47C7-AEE1-B7B05CA5DBAE}">
      <dgm:prSet/>
      <dgm:spPr/>
      <dgm:t>
        <a:bodyPr/>
        <a:lstStyle/>
        <a:p>
          <a:endParaRPr lang="en-US"/>
        </a:p>
      </dgm:t>
    </dgm:pt>
    <dgm:pt modelId="{6180F1C7-4AF0-4596-9D45-176FE60DF0EB}">
      <dgm:prSet/>
      <dgm:spPr/>
      <dgm:t>
        <a:bodyPr/>
        <a:lstStyle/>
        <a:p>
          <a:r>
            <a:rPr lang="en-US"/>
            <a:t>66 Student Members</a:t>
          </a:r>
        </a:p>
      </dgm:t>
    </dgm:pt>
    <dgm:pt modelId="{61ABE360-F736-414E-81F2-9AD1715AF925}" type="parTrans" cxnId="{CD8BC282-6A8A-49B3-9D50-B45533E52FFC}">
      <dgm:prSet/>
      <dgm:spPr/>
      <dgm:t>
        <a:bodyPr/>
        <a:lstStyle/>
        <a:p>
          <a:endParaRPr lang="en-US"/>
        </a:p>
      </dgm:t>
    </dgm:pt>
    <dgm:pt modelId="{E85492A8-DDA4-44A5-AC3F-37725CFB84C6}" type="sibTrans" cxnId="{CD8BC282-6A8A-49B3-9D50-B45533E52FFC}">
      <dgm:prSet/>
      <dgm:spPr/>
      <dgm:t>
        <a:bodyPr/>
        <a:lstStyle/>
        <a:p>
          <a:endParaRPr lang="en-US"/>
        </a:p>
      </dgm:t>
    </dgm:pt>
    <dgm:pt modelId="{66B4E52A-4BDE-4989-AA1B-3336D1B06AB7}" type="pres">
      <dgm:prSet presAssocID="{97122E36-841F-428E-BB55-58F38D830519}" presName="linear" presStyleCnt="0">
        <dgm:presLayoutVars>
          <dgm:animLvl val="lvl"/>
          <dgm:resizeHandles val="exact"/>
        </dgm:presLayoutVars>
      </dgm:prSet>
      <dgm:spPr/>
    </dgm:pt>
    <dgm:pt modelId="{DDA1E40A-EEBC-40BC-9B0B-D3410AB5D49F}" type="pres">
      <dgm:prSet presAssocID="{F5302BEF-AAF1-4815-BFBB-A9941E676393}" presName="parentText" presStyleLbl="node1" presStyleIdx="0" presStyleCnt="4">
        <dgm:presLayoutVars>
          <dgm:chMax val="0"/>
          <dgm:bulletEnabled val="1"/>
        </dgm:presLayoutVars>
      </dgm:prSet>
      <dgm:spPr/>
    </dgm:pt>
    <dgm:pt modelId="{FCB097E6-C518-4BB3-92CC-4C7C517C19FE}" type="pres">
      <dgm:prSet presAssocID="{794DDC8B-8644-4173-8D9B-214EA754496F}" presName="spacer" presStyleCnt="0"/>
      <dgm:spPr/>
    </dgm:pt>
    <dgm:pt modelId="{F6E78634-6E6B-46AC-A636-B57E5E63CB77}" type="pres">
      <dgm:prSet presAssocID="{0ADC8947-855B-4E7B-B651-75B921FDC078}" presName="parentText" presStyleLbl="node1" presStyleIdx="1" presStyleCnt="4">
        <dgm:presLayoutVars>
          <dgm:chMax val="0"/>
          <dgm:bulletEnabled val="1"/>
        </dgm:presLayoutVars>
      </dgm:prSet>
      <dgm:spPr/>
    </dgm:pt>
    <dgm:pt modelId="{15B845D7-8BC6-4DBD-B113-ECBFF66397AB}" type="pres">
      <dgm:prSet presAssocID="{BD94C5C4-AE79-49FC-8676-89D4528F84DA}" presName="spacer" presStyleCnt="0"/>
      <dgm:spPr/>
    </dgm:pt>
    <dgm:pt modelId="{B7C0A01F-B5ED-47F6-8A7C-A84E84E4F0F9}" type="pres">
      <dgm:prSet presAssocID="{A1BB529D-4C20-42B9-B78F-4EA97E4C7C6E}" presName="parentText" presStyleLbl="node1" presStyleIdx="2" presStyleCnt="4">
        <dgm:presLayoutVars>
          <dgm:chMax val="0"/>
          <dgm:bulletEnabled val="1"/>
        </dgm:presLayoutVars>
      </dgm:prSet>
      <dgm:spPr/>
    </dgm:pt>
    <dgm:pt modelId="{3C54F147-6ACD-4D48-A5C3-B7BC71D8E31B}" type="pres">
      <dgm:prSet presAssocID="{37FBE9A0-DDDE-4C32-8A76-369C376579E1}" presName="spacer" presStyleCnt="0"/>
      <dgm:spPr/>
    </dgm:pt>
    <dgm:pt modelId="{84A5524C-F0E0-48F8-B6EA-19181169F0D2}" type="pres">
      <dgm:prSet presAssocID="{6180F1C7-4AF0-4596-9D45-176FE60DF0EB}" presName="parentText" presStyleLbl="node1" presStyleIdx="3" presStyleCnt="4">
        <dgm:presLayoutVars>
          <dgm:chMax val="0"/>
          <dgm:bulletEnabled val="1"/>
        </dgm:presLayoutVars>
      </dgm:prSet>
      <dgm:spPr/>
    </dgm:pt>
  </dgm:ptLst>
  <dgm:cxnLst>
    <dgm:cxn modelId="{00B3C400-E81F-4735-9C00-63A1E46A00C9}" srcId="{97122E36-841F-428E-BB55-58F38D830519}" destId="{0ADC8947-855B-4E7B-B651-75B921FDC078}" srcOrd="1" destOrd="0" parTransId="{F821F749-63B5-47CD-A142-DC2A903A4346}" sibTransId="{BD94C5C4-AE79-49FC-8676-89D4528F84DA}"/>
    <dgm:cxn modelId="{4398B104-EF67-404A-94B1-F6B3DF39EAC8}" type="presOf" srcId="{0ADC8947-855B-4E7B-B651-75B921FDC078}" destId="{F6E78634-6E6B-46AC-A636-B57E5E63CB77}" srcOrd="0" destOrd="0" presId="urn:microsoft.com/office/officeart/2005/8/layout/vList2"/>
    <dgm:cxn modelId="{B4D78939-65AB-41BF-B28A-DC26E09C5DB2}" type="presOf" srcId="{F5302BEF-AAF1-4815-BFBB-A9941E676393}" destId="{DDA1E40A-EEBC-40BC-9B0B-D3410AB5D49F}" srcOrd="0" destOrd="0" presId="urn:microsoft.com/office/officeart/2005/8/layout/vList2"/>
    <dgm:cxn modelId="{3B54FF72-738A-4138-837B-CCEB8A063993}" srcId="{97122E36-841F-428E-BB55-58F38D830519}" destId="{F5302BEF-AAF1-4815-BFBB-A9941E676393}" srcOrd="0" destOrd="0" parTransId="{A7AA9B5E-DA75-4FD9-8920-AD5EF56492B4}" sibTransId="{794DDC8B-8644-4173-8D9B-214EA754496F}"/>
    <dgm:cxn modelId="{9C91D376-9E30-47C7-AEE1-B7B05CA5DBAE}" srcId="{97122E36-841F-428E-BB55-58F38D830519}" destId="{A1BB529D-4C20-42B9-B78F-4EA97E4C7C6E}" srcOrd="2" destOrd="0" parTransId="{82C0BB2D-274E-48DB-8527-7F6E4C98BAE7}" sibTransId="{37FBE9A0-DDDE-4C32-8A76-369C376579E1}"/>
    <dgm:cxn modelId="{CD8BC282-6A8A-49B3-9D50-B45533E52FFC}" srcId="{97122E36-841F-428E-BB55-58F38D830519}" destId="{6180F1C7-4AF0-4596-9D45-176FE60DF0EB}" srcOrd="3" destOrd="0" parTransId="{61ABE360-F736-414E-81F2-9AD1715AF925}" sibTransId="{E85492A8-DDA4-44A5-AC3F-37725CFB84C6}"/>
    <dgm:cxn modelId="{849F42CF-5595-4236-A48B-A418CF78259A}" type="presOf" srcId="{97122E36-841F-428E-BB55-58F38D830519}" destId="{66B4E52A-4BDE-4989-AA1B-3336D1B06AB7}" srcOrd="0" destOrd="0" presId="urn:microsoft.com/office/officeart/2005/8/layout/vList2"/>
    <dgm:cxn modelId="{51D11CD6-3BC8-4840-9EF0-74BDFAE2FD28}" type="presOf" srcId="{A1BB529D-4C20-42B9-B78F-4EA97E4C7C6E}" destId="{B7C0A01F-B5ED-47F6-8A7C-A84E84E4F0F9}" srcOrd="0" destOrd="0" presId="urn:microsoft.com/office/officeart/2005/8/layout/vList2"/>
    <dgm:cxn modelId="{655624F9-381E-463D-8DA0-6D63C99DD5AE}" type="presOf" srcId="{6180F1C7-4AF0-4596-9D45-176FE60DF0EB}" destId="{84A5524C-F0E0-48F8-B6EA-19181169F0D2}" srcOrd="0" destOrd="0" presId="urn:microsoft.com/office/officeart/2005/8/layout/vList2"/>
    <dgm:cxn modelId="{0DB6D895-0A94-4324-96C9-5A1C169C9816}" type="presParOf" srcId="{66B4E52A-4BDE-4989-AA1B-3336D1B06AB7}" destId="{DDA1E40A-EEBC-40BC-9B0B-D3410AB5D49F}" srcOrd="0" destOrd="0" presId="urn:microsoft.com/office/officeart/2005/8/layout/vList2"/>
    <dgm:cxn modelId="{01DF938E-A9B9-4924-8534-C60E15FFDC29}" type="presParOf" srcId="{66B4E52A-4BDE-4989-AA1B-3336D1B06AB7}" destId="{FCB097E6-C518-4BB3-92CC-4C7C517C19FE}" srcOrd="1" destOrd="0" presId="urn:microsoft.com/office/officeart/2005/8/layout/vList2"/>
    <dgm:cxn modelId="{253B84CE-100C-414E-89B6-D067DE2577C1}" type="presParOf" srcId="{66B4E52A-4BDE-4989-AA1B-3336D1B06AB7}" destId="{F6E78634-6E6B-46AC-A636-B57E5E63CB77}" srcOrd="2" destOrd="0" presId="urn:microsoft.com/office/officeart/2005/8/layout/vList2"/>
    <dgm:cxn modelId="{2E3860E1-A36A-4147-9928-EC54B59E5967}" type="presParOf" srcId="{66B4E52A-4BDE-4989-AA1B-3336D1B06AB7}" destId="{15B845D7-8BC6-4DBD-B113-ECBFF66397AB}" srcOrd="3" destOrd="0" presId="urn:microsoft.com/office/officeart/2005/8/layout/vList2"/>
    <dgm:cxn modelId="{CE7F94F7-6105-4222-B6E4-0F896F7D709B}" type="presParOf" srcId="{66B4E52A-4BDE-4989-AA1B-3336D1B06AB7}" destId="{B7C0A01F-B5ED-47F6-8A7C-A84E84E4F0F9}" srcOrd="4" destOrd="0" presId="urn:microsoft.com/office/officeart/2005/8/layout/vList2"/>
    <dgm:cxn modelId="{6586C509-C3EF-4E6A-9AB3-52979DD00E61}" type="presParOf" srcId="{66B4E52A-4BDE-4989-AA1B-3336D1B06AB7}" destId="{3C54F147-6ACD-4D48-A5C3-B7BC71D8E31B}" srcOrd="5" destOrd="0" presId="urn:microsoft.com/office/officeart/2005/8/layout/vList2"/>
    <dgm:cxn modelId="{B122EAFA-25D4-4EF6-8CA6-A9A5EDB13094}" type="presParOf" srcId="{66B4E52A-4BDE-4989-AA1B-3336D1B06AB7}" destId="{84A5524C-F0E0-48F8-B6EA-19181169F0D2}"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A5CE76B-1B98-4E1F-8702-41B76EA60C7D}"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BDE8FF5D-BFE2-43C7-AC68-3CC17B27C4F7}">
      <dgm:prSet/>
      <dgm:spPr/>
      <dgm:t>
        <a:bodyPr/>
        <a:lstStyle/>
        <a:p>
          <a:pPr>
            <a:lnSpc>
              <a:spcPct val="100000"/>
            </a:lnSpc>
          </a:pPr>
          <a:r>
            <a:rPr lang="en-US" dirty="0"/>
            <a:t>As of 4/01/2024</a:t>
          </a:r>
        </a:p>
      </dgm:t>
    </dgm:pt>
    <dgm:pt modelId="{A4E19AB5-3D38-4429-8159-75755F8FF2A8}" type="parTrans" cxnId="{F1D68F55-1BE9-4715-A4BA-D51A48FE2492}">
      <dgm:prSet/>
      <dgm:spPr/>
      <dgm:t>
        <a:bodyPr/>
        <a:lstStyle/>
        <a:p>
          <a:endParaRPr lang="en-US"/>
        </a:p>
      </dgm:t>
    </dgm:pt>
    <dgm:pt modelId="{43954FC4-FDF4-4347-84E2-8F00FA26E4DE}" type="sibTrans" cxnId="{F1D68F55-1BE9-4715-A4BA-D51A48FE2492}">
      <dgm:prSet/>
      <dgm:spPr/>
      <dgm:t>
        <a:bodyPr/>
        <a:lstStyle/>
        <a:p>
          <a:endParaRPr lang="en-US"/>
        </a:p>
      </dgm:t>
    </dgm:pt>
    <dgm:pt modelId="{F060EB10-179D-4A85-BAD1-999E44A4FB57}">
      <dgm:prSet/>
      <dgm:spPr/>
      <dgm:t>
        <a:bodyPr/>
        <a:lstStyle/>
        <a:p>
          <a:pPr>
            <a:lnSpc>
              <a:spcPct val="100000"/>
            </a:lnSpc>
          </a:pPr>
          <a:r>
            <a:rPr lang="en-US" dirty="0"/>
            <a:t>Checking acct </a:t>
          </a:r>
          <a:r>
            <a:rPr lang="en-US" b="0" i="0" dirty="0"/>
            <a:t>$17,256.84</a:t>
          </a:r>
          <a:endParaRPr lang="en-US" dirty="0"/>
        </a:p>
      </dgm:t>
    </dgm:pt>
    <dgm:pt modelId="{E62D384E-BF59-4B88-9BBE-368080837A22}" type="parTrans" cxnId="{18492521-8CA5-4E3A-B572-F4A41D7E40BA}">
      <dgm:prSet/>
      <dgm:spPr/>
      <dgm:t>
        <a:bodyPr/>
        <a:lstStyle/>
        <a:p>
          <a:endParaRPr lang="en-US"/>
        </a:p>
      </dgm:t>
    </dgm:pt>
    <dgm:pt modelId="{9D717DB6-5EBC-4AD8-ADBF-E881B2ED213C}" type="sibTrans" cxnId="{18492521-8CA5-4E3A-B572-F4A41D7E40BA}">
      <dgm:prSet/>
      <dgm:spPr/>
      <dgm:t>
        <a:bodyPr/>
        <a:lstStyle/>
        <a:p>
          <a:endParaRPr lang="en-US"/>
        </a:p>
      </dgm:t>
    </dgm:pt>
    <dgm:pt modelId="{3D827513-40F4-4C19-BE58-A56896BB949C}">
      <dgm:prSet/>
      <dgm:spPr/>
      <dgm:t>
        <a:bodyPr/>
        <a:lstStyle/>
        <a:p>
          <a:pPr>
            <a:lnSpc>
              <a:spcPct val="100000"/>
            </a:lnSpc>
          </a:pPr>
          <a:r>
            <a:rPr lang="en-US"/>
            <a:t>PayPal  $</a:t>
          </a:r>
          <a:r>
            <a:rPr lang="en-US" b="0" i="0"/>
            <a:t>0</a:t>
          </a:r>
          <a:endParaRPr lang="en-US"/>
        </a:p>
      </dgm:t>
    </dgm:pt>
    <dgm:pt modelId="{CC9AF109-20EE-41AD-A682-1551AC21B591}" type="parTrans" cxnId="{6A58E569-9672-408B-BD08-D03020C5D0FD}">
      <dgm:prSet/>
      <dgm:spPr/>
      <dgm:t>
        <a:bodyPr/>
        <a:lstStyle/>
        <a:p>
          <a:endParaRPr lang="en-US"/>
        </a:p>
      </dgm:t>
    </dgm:pt>
    <dgm:pt modelId="{A676D7DA-B051-4EDA-9BC8-EB08D0438A64}" type="sibTrans" cxnId="{6A58E569-9672-408B-BD08-D03020C5D0FD}">
      <dgm:prSet/>
      <dgm:spPr/>
      <dgm:t>
        <a:bodyPr/>
        <a:lstStyle/>
        <a:p>
          <a:endParaRPr lang="en-US"/>
        </a:p>
      </dgm:t>
    </dgm:pt>
    <dgm:pt modelId="{DD677A4D-FEB9-4A40-9672-6DB3EBA9CF88}">
      <dgm:prSet/>
      <dgm:spPr/>
      <dgm:t>
        <a:bodyPr/>
        <a:lstStyle/>
        <a:p>
          <a:pPr>
            <a:lnSpc>
              <a:spcPct val="100000"/>
            </a:lnSpc>
          </a:pPr>
          <a:r>
            <a:rPr lang="en-US"/>
            <a:t>Morgan Stanley $13251.50</a:t>
          </a:r>
        </a:p>
      </dgm:t>
    </dgm:pt>
    <dgm:pt modelId="{AE9CCF95-4E8D-4A32-BE41-208D2E8C2B16}" type="parTrans" cxnId="{667D5623-BFCB-4932-9042-CFCBBBB7F057}">
      <dgm:prSet/>
      <dgm:spPr/>
      <dgm:t>
        <a:bodyPr/>
        <a:lstStyle/>
        <a:p>
          <a:endParaRPr lang="en-US"/>
        </a:p>
      </dgm:t>
    </dgm:pt>
    <dgm:pt modelId="{8B6E79D5-4CFF-434E-831F-0C77718C7496}" type="sibTrans" cxnId="{667D5623-BFCB-4932-9042-CFCBBBB7F057}">
      <dgm:prSet/>
      <dgm:spPr/>
      <dgm:t>
        <a:bodyPr/>
        <a:lstStyle/>
        <a:p>
          <a:endParaRPr lang="en-US"/>
        </a:p>
      </dgm:t>
    </dgm:pt>
    <dgm:pt modelId="{5C73A1F3-3C3E-4676-839A-07F157779AFC}">
      <dgm:prSet/>
      <dgm:spPr/>
      <dgm:t>
        <a:bodyPr/>
        <a:lstStyle/>
        <a:p>
          <a:pPr>
            <a:lnSpc>
              <a:spcPct val="100000"/>
            </a:lnSpc>
          </a:pPr>
          <a:r>
            <a:rPr lang="en-US"/>
            <a:t>Total assets: $30508.34</a:t>
          </a:r>
        </a:p>
      </dgm:t>
    </dgm:pt>
    <dgm:pt modelId="{4C1CBC9B-206B-4C60-BFE4-61B720B3FCCA}" type="parTrans" cxnId="{458C701D-68D1-4324-BE7C-C38A3106840E}">
      <dgm:prSet/>
      <dgm:spPr/>
      <dgm:t>
        <a:bodyPr/>
        <a:lstStyle/>
        <a:p>
          <a:endParaRPr lang="en-US"/>
        </a:p>
      </dgm:t>
    </dgm:pt>
    <dgm:pt modelId="{58AB53C7-1657-4A82-BBAD-570F6ACBD2B6}" type="sibTrans" cxnId="{458C701D-68D1-4324-BE7C-C38A3106840E}">
      <dgm:prSet/>
      <dgm:spPr/>
      <dgm:t>
        <a:bodyPr/>
        <a:lstStyle/>
        <a:p>
          <a:endParaRPr lang="en-US"/>
        </a:p>
      </dgm:t>
    </dgm:pt>
    <dgm:pt modelId="{E0E797C5-8AEE-4F81-8E79-246A179A2895}" type="pres">
      <dgm:prSet presAssocID="{DA5CE76B-1B98-4E1F-8702-41B76EA60C7D}" presName="outerComposite" presStyleCnt="0">
        <dgm:presLayoutVars>
          <dgm:chMax val="5"/>
          <dgm:dir/>
          <dgm:resizeHandles val="exact"/>
        </dgm:presLayoutVars>
      </dgm:prSet>
      <dgm:spPr/>
    </dgm:pt>
    <dgm:pt modelId="{E039F3A7-F8C5-4492-90E3-5AEA50E7E7F1}" type="pres">
      <dgm:prSet presAssocID="{DA5CE76B-1B98-4E1F-8702-41B76EA60C7D}" presName="dummyMaxCanvas" presStyleCnt="0">
        <dgm:presLayoutVars/>
      </dgm:prSet>
      <dgm:spPr/>
    </dgm:pt>
    <dgm:pt modelId="{7E9D064E-A090-43D7-9C9F-D5485FE3DB8E}" type="pres">
      <dgm:prSet presAssocID="{DA5CE76B-1B98-4E1F-8702-41B76EA60C7D}" presName="FiveNodes_1" presStyleLbl="node1" presStyleIdx="0" presStyleCnt="5">
        <dgm:presLayoutVars>
          <dgm:bulletEnabled val="1"/>
        </dgm:presLayoutVars>
      </dgm:prSet>
      <dgm:spPr/>
    </dgm:pt>
    <dgm:pt modelId="{65DE39CE-1BFD-4445-9D81-D7182DFC2AE7}" type="pres">
      <dgm:prSet presAssocID="{DA5CE76B-1B98-4E1F-8702-41B76EA60C7D}" presName="FiveNodes_2" presStyleLbl="node1" presStyleIdx="1" presStyleCnt="5">
        <dgm:presLayoutVars>
          <dgm:bulletEnabled val="1"/>
        </dgm:presLayoutVars>
      </dgm:prSet>
      <dgm:spPr/>
    </dgm:pt>
    <dgm:pt modelId="{D49E9A0C-5ECA-479C-B3D8-CE9DCF51D7C4}" type="pres">
      <dgm:prSet presAssocID="{DA5CE76B-1B98-4E1F-8702-41B76EA60C7D}" presName="FiveNodes_3" presStyleLbl="node1" presStyleIdx="2" presStyleCnt="5">
        <dgm:presLayoutVars>
          <dgm:bulletEnabled val="1"/>
        </dgm:presLayoutVars>
      </dgm:prSet>
      <dgm:spPr/>
    </dgm:pt>
    <dgm:pt modelId="{F2F1A08A-AB0C-43AD-A4A0-CCC0C9F095E4}" type="pres">
      <dgm:prSet presAssocID="{DA5CE76B-1B98-4E1F-8702-41B76EA60C7D}" presName="FiveNodes_4" presStyleLbl="node1" presStyleIdx="3" presStyleCnt="5">
        <dgm:presLayoutVars>
          <dgm:bulletEnabled val="1"/>
        </dgm:presLayoutVars>
      </dgm:prSet>
      <dgm:spPr/>
    </dgm:pt>
    <dgm:pt modelId="{61CEED4B-A1FE-488A-B41E-824333B405DB}" type="pres">
      <dgm:prSet presAssocID="{DA5CE76B-1B98-4E1F-8702-41B76EA60C7D}" presName="FiveNodes_5" presStyleLbl="node1" presStyleIdx="4" presStyleCnt="5">
        <dgm:presLayoutVars>
          <dgm:bulletEnabled val="1"/>
        </dgm:presLayoutVars>
      </dgm:prSet>
      <dgm:spPr/>
    </dgm:pt>
    <dgm:pt modelId="{827635C4-2424-454C-B50F-B997C6B77A3F}" type="pres">
      <dgm:prSet presAssocID="{DA5CE76B-1B98-4E1F-8702-41B76EA60C7D}" presName="FiveConn_1-2" presStyleLbl="fgAccFollowNode1" presStyleIdx="0" presStyleCnt="4">
        <dgm:presLayoutVars>
          <dgm:bulletEnabled val="1"/>
        </dgm:presLayoutVars>
      </dgm:prSet>
      <dgm:spPr/>
    </dgm:pt>
    <dgm:pt modelId="{EC62A6F8-FF49-43CE-B507-ECFA62EAC3E1}" type="pres">
      <dgm:prSet presAssocID="{DA5CE76B-1B98-4E1F-8702-41B76EA60C7D}" presName="FiveConn_2-3" presStyleLbl="fgAccFollowNode1" presStyleIdx="1" presStyleCnt="4">
        <dgm:presLayoutVars>
          <dgm:bulletEnabled val="1"/>
        </dgm:presLayoutVars>
      </dgm:prSet>
      <dgm:spPr/>
    </dgm:pt>
    <dgm:pt modelId="{5A5DA698-1CFB-4D17-A8F3-464DE47EDCC7}" type="pres">
      <dgm:prSet presAssocID="{DA5CE76B-1B98-4E1F-8702-41B76EA60C7D}" presName="FiveConn_3-4" presStyleLbl="fgAccFollowNode1" presStyleIdx="2" presStyleCnt="4">
        <dgm:presLayoutVars>
          <dgm:bulletEnabled val="1"/>
        </dgm:presLayoutVars>
      </dgm:prSet>
      <dgm:spPr/>
    </dgm:pt>
    <dgm:pt modelId="{DA98AF6C-305F-46FA-9F6D-221EB5F2ABDE}" type="pres">
      <dgm:prSet presAssocID="{DA5CE76B-1B98-4E1F-8702-41B76EA60C7D}" presName="FiveConn_4-5" presStyleLbl="fgAccFollowNode1" presStyleIdx="3" presStyleCnt="4">
        <dgm:presLayoutVars>
          <dgm:bulletEnabled val="1"/>
        </dgm:presLayoutVars>
      </dgm:prSet>
      <dgm:spPr/>
    </dgm:pt>
    <dgm:pt modelId="{DD0C0AAF-C14C-4C8F-977A-C83DD0BF47EC}" type="pres">
      <dgm:prSet presAssocID="{DA5CE76B-1B98-4E1F-8702-41B76EA60C7D}" presName="FiveNodes_1_text" presStyleLbl="node1" presStyleIdx="4" presStyleCnt="5">
        <dgm:presLayoutVars>
          <dgm:bulletEnabled val="1"/>
        </dgm:presLayoutVars>
      </dgm:prSet>
      <dgm:spPr/>
    </dgm:pt>
    <dgm:pt modelId="{33D751D9-2D98-4917-92AD-23481BB2DB00}" type="pres">
      <dgm:prSet presAssocID="{DA5CE76B-1B98-4E1F-8702-41B76EA60C7D}" presName="FiveNodes_2_text" presStyleLbl="node1" presStyleIdx="4" presStyleCnt="5">
        <dgm:presLayoutVars>
          <dgm:bulletEnabled val="1"/>
        </dgm:presLayoutVars>
      </dgm:prSet>
      <dgm:spPr/>
    </dgm:pt>
    <dgm:pt modelId="{1F7CBF86-6BA0-4343-A667-E4DE921360B8}" type="pres">
      <dgm:prSet presAssocID="{DA5CE76B-1B98-4E1F-8702-41B76EA60C7D}" presName="FiveNodes_3_text" presStyleLbl="node1" presStyleIdx="4" presStyleCnt="5">
        <dgm:presLayoutVars>
          <dgm:bulletEnabled val="1"/>
        </dgm:presLayoutVars>
      </dgm:prSet>
      <dgm:spPr/>
    </dgm:pt>
    <dgm:pt modelId="{9F79686F-8B55-4624-B51B-105A6220EF92}" type="pres">
      <dgm:prSet presAssocID="{DA5CE76B-1B98-4E1F-8702-41B76EA60C7D}" presName="FiveNodes_4_text" presStyleLbl="node1" presStyleIdx="4" presStyleCnt="5">
        <dgm:presLayoutVars>
          <dgm:bulletEnabled val="1"/>
        </dgm:presLayoutVars>
      </dgm:prSet>
      <dgm:spPr/>
    </dgm:pt>
    <dgm:pt modelId="{B94029F0-7893-4046-ABA6-70BFE7F8857A}" type="pres">
      <dgm:prSet presAssocID="{DA5CE76B-1B98-4E1F-8702-41B76EA60C7D}" presName="FiveNodes_5_text" presStyleLbl="node1" presStyleIdx="4" presStyleCnt="5">
        <dgm:presLayoutVars>
          <dgm:bulletEnabled val="1"/>
        </dgm:presLayoutVars>
      </dgm:prSet>
      <dgm:spPr/>
    </dgm:pt>
  </dgm:ptLst>
  <dgm:cxnLst>
    <dgm:cxn modelId="{A7197513-1C7D-4899-BE33-7FE846B5C43E}" type="presOf" srcId="{5C73A1F3-3C3E-4676-839A-07F157779AFC}" destId="{61CEED4B-A1FE-488A-B41E-824333B405DB}" srcOrd="0" destOrd="0" presId="urn:microsoft.com/office/officeart/2005/8/layout/vProcess5"/>
    <dgm:cxn modelId="{637FE81B-E556-4EFE-966F-1D6AFE4D8A40}" type="presOf" srcId="{DD677A4D-FEB9-4A40-9672-6DB3EBA9CF88}" destId="{9F79686F-8B55-4624-B51B-105A6220EF92}" srcOrd="1" destOrd="0" presId="urn:microsoft.com/office/officeart/2005/8/layout/vProcess5"/>
    <dgm:cxn modelId="{458C701D-68D1-4324-BE7C-C38A3106840E}" srcId="{DA5CE76B-1B98-4E1F-8702-41B76EA60C7D}" destId="{5C73A1F3-3C3E-4676-839A-07F157779AFC}" srcOrd="4" destOrd="0" parTransId="{4C1CBC9B-206B-4C60-BFE4-61B720B3FCCA}" sibTransId="{58AB53C7-1657-4A82-BBAD-570F6ACBD2B6}"/>
    <dgm:cxn modelId="{18492521-8CA5-4E3A-B572-F4A41D7E40BA}" srcId="{DA5CE76B-1B98-4E1F-8702-41B76EA60C7D}" destId="{F060EB10-179D-4A85-BAD1-999E44A4FB57}" srcOrd="1" destOrd="0" parTransId="{E62D384E-BF59-4B88-9BBE-368080837A22}" sibTransId="{9D717DB6-5EBC-4AD8-ADBF-E881B2ED213C}"/>
    <dgm:cxn modelId="{667D5623-BFCB-4932-9042-CFCBBBB7F057}" srcId="{DA5CE76B-1B98-4E1F-8702-41B76EA60C7D}" destId="{DD677A4D-FEB9-4A40-9672-6DB3EBA9CF88}" srcOrd="3" destOrd="0" parTransId="{AE9CCF95-4E8D-4A32-BE41-208D2E8C2B16}" sibTransId="{8B6E79D5-4CFF-434E-831F-0C77718C7496}"/>
    <dgm:cxn modelId="{E3C2DA23-8CFC-4D7E-B66C-E2BF8135943D}" type="presOf" srcId="{BDE8FF5D-BFE2-43C7-AC68-3CC17B27C4F7}" destId="{7E9D064E-A090-43D7-9C9F-D5485FE3DB8E}" srcOrd="0" destOrd="0" presId="urn:microsoft.com/office/officeart/2005/8/layout/vProcess5"/>
    <dgm:cxn modelId="{BED47B2E-2660-4854-8318-A930A28B0193}" type="presOf" srcId="{DA5CE76B-1B98-4E1F-8702-41B76EA60C7D}" destId="{E0E797C5-8AEE-4F81-8E79-246A179A2895}" srcOrd="0" destOrd="0" presId="urn:microsoft.com/office/officeart/2005/8/layout/vProcess5"/>
    <dgm:cxn modelId="{58967E38-C869-44F7-9D6F-7872E78633FB}" type="presOf" srcId="{DD677A4D-FEB9-4A40-9672-6DB3EBA9CF88}" destId="{F2F1A08A-AB0C-43AD-A4A0-CCC0C9F095E4}" srcOrd="0" destOrd="0" presId="urn:microsoft.com/office/officeart/2005/8/layout/vProcess5"/>
    <dgm:cxn modelId="{A70FAE61-4D97-435F-9D7C-D9796610D761}" type="presOf" srcId="{5C73A1F3-3C3E-4676-839A-07F157779AFC}" destId="{B94029F0-7893-4046-ABA6-70BFE7F8857A}" srcOrd="1" destOrd="0" presId="urn:microsoft.com/office/officeart/2005/8/layout/vProcess5"/>
    <dgm:cxn modelId="{6A58E569-9672-408B-BD08-D03020C5D0FD}" srcId="{DA5CE76B-1B98-4E1F-8702-41B76EA60C7D}" destId="{3D827513-40F4-4C19-BE58-A56896BB949C}" srcOrd="2" destOrd="0" parTransId="{CC9AF109-20EE-41AD-A682-1551AC21B591}" sibTransId="{A676D7DA-B051-4EDA-9BC8-EB08D0438A64}"/>
    <dgm:cxn modelId="{CC250854-B66A-4E40-A665-5B5D5ACB9042}" type="presOf" srcId="{3D827513-40F4-4C19-BE58-A56896BB949C}" destId="{D49E9A0C-5ECA-479C-B3D8-CE9DCF51D7C4}" srcOrd="0" destOrd="0" presId="urn:microsoft.com/office/officeart/2005/8/layout/vProcess5"/>
    <dgm:cxn modelId="{F1D68F55-1BE9-4715-A4BA-D51A48FE2492}" srcId="{DA5CE76B-1B98-4E1F-8702-41B76EA60C7D}" destId="{BDE8FF5D-BFE2-43C7-AC68-3CC17B27C4F7}" srcOrd="0" destOrd="0" parTransId="{A4E19AB5-3D38-4429-8159-75755F8FF2A8}" sibTransId="{43954FC4-FDF4-4347-84E2-8F00FA26E4DE}"/>
    <dgm:cxn modelId="{864CE879-EB7D-4358-8942-A3A632CB9C2C}" type="presOf" srcId="{9D717DB6-5EBC-4AD8-ADBF-E881B2ED213C}" destId="{EC62A6F8-FF49-43CE-B507-ECFA62EAC3E1}" srcOrd="0" destOrd="0" presId="urn:microsoft.com/office/officeart/2005/8/layout/vProcess5"/>
    <dgm:cxn modelId="{24D0CA86-8452-401D-A6BC-8F18D83B404D}" type="presOf" srcId="{43954FC4-FDF4-4347-84E2-8F00FA26E4DE}" destId="{827635C4-2424-454C-B50F-B997C6B77A3F}" srcOrd="0" destOrd="0" presId="urn:microsoft.com/office/officeart/2005/8/layout/vProcess5"/>
    <dgm:cxn modelId="{4C631090-29D5-42F6-8CE6-27410DA7A037}" type="presOf" srcId="{8B6E79D5-4CFF-434E-831F-0C77718C7496}" destId="{DA98AF6C-305F-46FA-9F6D-221EB5F2ABDE}" srcOrd="0" destOrd="0" presId="urn:microsoft.com/office/officeart/2005/8/layout/vProcess5"/>
    <dgm:cxn modelId="{EE6C5DB2-9E5D-413F-B758-08CFB1D9B54B}" type="presOf" srcId="{3D827513-40F4-4C19-BE58-A56896BB949C}" destId="{1F7CBF86-6BA0-4343-A667-E4DE921360B8}" srcOrd="1" destOrd="0" presId="urn:microsoft.com/office/officeart/2005/8/layout/vProcess5"/>
    <dgm:cxn modelId="{D32F21B7-63FC-459F-B0CE-0B02908D56D3}" type="presOf" srcId="{F060EB10-179D-4A85-BAD1-999E44A4FB57}" destId="{65DE39CE-1BFD-4445-9D81-D7182DFC2AE7}" srcOrd="0" destOrd="0" presId="urn:microsoft.com/office/officeart/2005/8/layout/vProcess5"/>
    <dgm:cxn modelId="{266218B8-7364-417C-BB17-43766540D0BC}" type="presOf" srcId="{BDE8FF5D-BFE2-43C7-AC68-3CC17B27C4F7}" destId="{DD0C0AAF-C14C-4C8F-977A-C83DD0BF47EC}" srcOrd="1" destOrd="0" presId="urn:microsoft.com/office/officeart/2005/8/layout/vProcess5"/>
    <dgm:cxn modelId="{4EC1F7CE-AA7E-4EBD-BD65-BC23F431425B}" type="presOf" srcId="{A676D7DA-B051-4EDA-9BC8-EB08D0438A64}" destId="{5A5DA698-1CFB-4D17-A8F3-464DE47EDCC7}" srcOrd="0" destOrd="0" presId="urn:microsoft.com/office/officeart/2005/8/layout/vProcess5"/>
    <dgm:cxn modelId="{974F3ADD-753B-491E-8136-A99214BCDF11}" type="presOf" srcId="{F060EB10-179D-4A85-BAD1-999E44A4FB57}" destId="{33D751D9-2D98-4917-92AD-23481BB2DB00}" srcOrd="1" destOrd="0" presId="urn:microsoft.com/office/officeart/2005/8/layout/vProcess5"/>
    <dgm:cxn modelId="{6F0ED85F-9344-4B57-9FF9-F373CFBA2F6D}" type="presParOf" srcId="{E0E797C5-8AEE-4F81-8E79-246A179A2895}" destId="{E039F3A7-F8C5-4492-90E3-5AEA50E7E7F1}" srcOrd="0" destOrd="0" presId="urn:microsoft.com/office/officeart/2005/8/layout/vProcess5"/>
    <dgm:cxn modelId="{85C3C1C1-0BF9-428F-B38B-FF429A9D65C1}" type="presParOf" srcId="{E0E797C5-8AEE-4F81-8E79-246A179A2895}" destId="{7E9D064E-A090-43D7-9C9F-D5485FE3DB8E}" srcOrd="1" destOrd="0" presId="urn:microsoft.com/office/officeart/2005/8/layout/vProcess5"/>
    <dgm:cxn modelId="{000A8ECB-F96A-4BFB-B690-6DD86C4047B7}" type="presParOf" srcId="{E0E797C5-8AEE-4F81-8E79-246A179A2895}" destId="{65DE39CE-1BFD-4445-9D81-D7182DFC2AE7}" srcOrd="2" destOrd="0" presId="urn:microsoft.com/office/officeart/2005/8/layout/vProcess5"/>
    <dgm:cxn modelId="{CC04C9C4-3D2A-47D5-AB3D-FBA2B69337C1}" type="presParOf" srcId="{E0E797C5-8AEE-4F81-8E79-246A179A2895}" destId="{D49E9A0C-5ECA-479C-B3D8-CE9DCF51D7C4}" srcOrd="3" destOrd="0" presId="urn:microsoft.com/office/officeart/2005/8/layout/vProcess5"/>
    <dgm:cxn modelId="{F363D678-1FAF-45F3-AAC9-74E23D33E0BB}" type="presParOf" srcId="{E0E797C5-8AEE-4F81-8E79-246A179A2895}" destId="{F2F1A08A-AB0C-43AD-A4A0-CCC0C9F095E4}" srcOrd="4" destOrd="0" presId="urn:microsoft.com/office/officeart/2005/8/layout/vProcess5"/>
    <dgm:cxn modelId="{4A6D0AE6-4D31-49A4-855E-E6B80B4FF347}" type="presParOf" srcId="{E0E797C5-8AEE-4F81-8E79-246A179A2895}" destId="{61CEED4B-A1FE-488A-B41E-824333B405DB}" srcOrd="5" destOrd="0" presId="urn:microsoft.com/office/officeart/2005/8/layout/vProcess5"/>
    <dgm:cxn modelId="{AC6536A7-A9C3-410C-86F6-0E50598705F8}" type="presParOf" srcId="{E0E797C5-8AEE-4F81-8E79-246A179A2895}" destId="{827635C4-2424-454C-B50F-B997C6B77A3F}" srcOrd="6" destOrd="0" presId="urn:microsoft.com/office/officeart/2005/8/layout/vProcess5"/>
    <dgm:cxn modelId="{D2A4CC1A-9B37-45CC-A3CD-425B0248968D}" type="presParOf" srcId="{E0E797C5-8AEE-4F81-8E79-246A179A2895}" destId="{EC62A6F8-FF49-43CE-B507-ECFA62EAC3E1}" srcOrd="7" destOrd="0" presId="urn:microsoft.com/office/officeart/2005/8/layout/vProcess5"/>
    <dgm:cxn modelId="{C563EC10-6BFB-4083-BE39-6F6162CC1F13}" type="presParOf" srcId="{E0E797C5-8AEE-4F81-8E79-246A179A2895}" destId="{5A5DA698-1CFB-4D17-A8F3-464DE47EDCC7}" srcOrd="8" destOrd="0" presId="urn:microsoft.com/office/officeart/2005/8/layout/vProcess5"/>
    <dgm:cxn modelId="{C7B45F0E-652D-4955-AD62-C7B8A9ADC170}" type="presParOf" srcId="{E0E797C5-8AEE-4F81-8E79-246A179A2895}" destId="{DA98AF6C-305F-46FA-9F6D-221EB5F2ABDE}" srcOrd="9" destOrd="0" presId="urn:microsoft.com/office/officeart/2005/8/layout/vProcess5"/>
    <dgm:cxn modelId="{43F13E76-2869-40AD-9125-7A7244CB32EA}" type="presParOf" srcId="{E0E797C5-8AEE-4F81-8E79-246A179A2895}" destId="{DD0C0AAF-C14C-4C8F-977A-C83DD0BF47EC}" srcOrd="10" destOrd="0" presId="urn:microsoft.com/office/officeart/2005/8/layout/vProcess5"/>
    <dgm:cxn modelId="{C2780782-6EA2-4416-BB48-144E1EF1D2CB}" type="presParOf" srcId="{E0E797C5-8AEE-4F81-8E79-246A179A2895}" destId="{33D751D9-2D98-4917-92AD-23481BB2DB00}" srcOrd="11" destOrd="0" presId="urn:microsoft.com/office/officeart/2005/8/layout/vProcess5"/>
    <dgm:cxn modelId="{3759A1DA-D2BC-432A-A0B3-F5FA1CFB7FEA}" type="presParOf" srcId="{E0E797C5-8AEE-4F81-8E79-246A179A2895}" destId="{1F7CBF86-6BA0-4343-A667-E4DE921360B8}" srcOrd="12" destOrd="0" presId="urn:microsoft.com/office/officeart/2005/8/layout/vProcess5"/>
    <dgm:cxn modelId="{5BC27085-E030-48AE-BA8E-B6DF3A8AFFFB}" type="presParOf" srcId="{E0E797C5-8AEE-4F81-8E79-246A179A2895}" destId="{9F79686F-8B55-4624-B51B-105A6220EF92}" srcOrd="13" destOrd="0" presId="urn:microsoft.com/office/officeart/2005/8/layout/vProcess5"/>
    <dgm:cxn modelId="{0823EDE2-064E-4E61-87E1-B45A3FCE3FB2}" type="presParOf" srcId="{E0E797C5-8AEE-4F81-8E79-246A179A2895}" destId="{B94029F0-7893-4046-ABA6-70BFE7F8857A}"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F86CBE9-D88F-4175-AE75-136848D39F1A}"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77724B06-8876-411B-A34B-C38706DC48DB}">
      <dgm:prSet/>
      <dgm:spPr/>
      <dgm:t>
        <a:bodyPr/>
        <a:lstStyle/>
        <a:p>
          <a:r>
            <a:rPr lang="en-US"/>
            <a:t>AANP $450</a:t>
          </a:r>
        </a:p>
      </dgm:t>
    </dgm:pt>
    <dgm:pt modelId="{3EAC042A-98B1-4E6C-BD8A-87CAC14F435E}" type="parTrans" cxnId="{A9E18571-29FD-4017-B7B1-E47AA75778EC}">
      <dgm:prSet/>
      <dgm:spPr/>
      <dgm:t>
        <a:bodyPr/>
        <a:lstStyle/>
        <a:p>
          <a:endParaRPr lang="en-US"/>
        </a:p>
      </dgm:t>
    </dgm:pt>
    <dgm:pt modelId="{095EE25E-630D-4585-85F8-5BCFF2D7B284}" type="sibTrans" cxnId="{A9E18571-29FD-4017-B7B1-E47AA75778EC}">
      <dgm:prSet/>
      <dgm:spPr/>
      <dgm:t>
        <a:bodyPr/>
        <a:lstStyle/>
        <a:p>
          <a:endParaRPr lang="en-US"/>
        </a:p>
      </dgm:t>
    </dgm:pt>
    <dgm:pt modelId="{DC7D8463-ABC7-4890-8AE3-426E32D76DDC}">
      <dgm:prSet/>
      <dgm:spPr/>
      <dgm:t>
        <a:bodyPr/>
        <a:lstStyle/>
        <a:p>
          <a:r>
            <a:rPr lang="en-US"/>
            <a:t>CEU application fees $ 450</a:t>
          </a:r>
        </a:p>
      </dgm:t>
    </dgm:pt>
    <dgm:pt modelId="{7F36396D-CA54-40AD-B539-B5DBEFDBAD28}" type="parTrans" cxnId="{2769D7BB-9A92-4B3B-9AAD-120E148DAE0F}">
      <dgm:prSet/>
      <dgm:spPr/>
      <dgm:t>
        <a:bodyPr/>
        <a:lstStyle/>
        <a:p>
          <a:endParaRPr lang="en-US"/>
        </a:p>
      </dgm:t>
    </dgm:pt>
    <dgm:pt modelId="{74DBA5E2-FC35-40A7-9816-3CBC6071CE18}" type="sibTrans" cxnId="{2769D7BB-9A92-4B3B-9AAD-120E148DAE0F}">
      <dgm:prSet/>
      <dgm:spPr/>
      <dgm:t>
        <a:bodyPr/>
        <a:lstStyle/>
        <a:p>
          <a:endParaRPr lang="en-US"/>
        </a:p>
      </dgm:t>
    </dgm:pt>
    <dgm:pt modelId="{44955081-9881-416C-A75A-92C69041E29E}">
      <dgm:prSet/>
      <dgm:spPr/>
      <dgm:t>
        <a:bodyPr/>
        <a:lstStyle/>
        <a:p>
          <a:r>
            <a:rPr lang="en-US"/>
            <a:t>Award trophies $250</a:t>
          </a:r>
        </a:p>
      </dgm:t>
    </dgm:pt>
    <dgm:pt modelId="{15E5C7F7-8E10-4D6C-9686-D436B392BD11}" type="parTrans" cxnId="{42248DBA-0E70-4BAA-961D-EE0E1DDD8118}">
      <dgm:prSet/>
      <dgm:spPr/>
      <dgm:t>
        <a:bodyPr/>
        <a:lstStyle/>
        <a:p>
          <a:endParaRPr lang="en-US"/>
        </a:p>
      </dgm:t>
    </dgm:pt>
    <dgm:pt modelId="{975FE489-659B-468B-B0F5-7E21D758E5A3}" type="sibTrans" cxnId="{42248DBA-0E70-4BAA-961D-EE0E1DDD8118}">
      <dgm:prSet/>
      <dgm:spPr/>
      <dgm:t>
        <a:bodyPr/>
        <a:lstStyle/>
        <a:p>
          <a:endParaRPr lang="en-US"/>
        </a:p>
      </dgm:t>
    </dgm:pt>
    <dgm:pt modelId="{9A8E978C-99AD-45D2-947D-CA921C8A988B}">
      <dgm:prSet/>
      <dgm:spPr/>
      <dgm:t>
        <a:bodyPr/>
        <a:lstStyle/>
        <a:p>
          <a:r>
            <a:rPr lang="en-US"/>
            <a:t>Webmaster fees $6000 </a:t>
          </a:r>
        </a:p>
      </dgm:t>
    </dgm:pt>
    <dgm:pt modelId="{840AF2B3-ADEA-40AA-8EEA-93ABD5A3F744}" type="parTrans" cxnId="{535CCA64-353F-4A51-BEDF-809388B20EDF}">
      <dgm:prSet/>
      <dgm:spPr/>
      <dgm:t>
        <a:bodyPr/>
        <a:lstStyle/>
        <a:p>
          <a:endParaRPr lang="en-US"/>
        </a:p>
      </dgm:t>
    </dgm:pt>
    <dgm:pt modelId="{2097C477-4849-45B2-954A-5CC63D35A2B2}" type="sibTrans" cxnId="{535CCA64-353F-4A51-BEDF-809388B20EDF}">
      <dgm:prSet/>
      <dgm:spPr/>
      <dgm:t>
        <a:bodyPr/>
        <a:lstStyle/>
        <a:p>
          <a:endParaRPr lang="en-US"/>
        </a:p>
      </dgm:t>
    </dgm:pt>
    <dgm:pt modelId="{4F2BAE56-3D29-450E-85CA-684CF2F578B9}">
      <dgm:prSet/>
      <dgm:spPr/>
      <dgm:t>
        <a:bodyPr/>
        <a:lstStyle/>
        <a:p>
          <a:r>
            <a:rPr lang="en-US"/>
            <a:t>Website $1815</a:t>
          </a:r>
        </a:p>
      </dgm:t>
    </dgm:pt>
    <dgm:pt modelId="{00146818-4826-469D-A12B-51B47FB1C863}" type="parTrans" cxnId="{81F4EB54-9559-4B2B-9500-3DB708E59871}">
      <dgm:prSet/>
      <dgm:spPr/>
      <dgm:t>
        <a:bodyPr/>
        <a:lstStyle/>
        <a:p>
          <a:endParaRPr lang="en-US"/>
        </a:p>
      </dgm:t>
    </dgm:pt>
    <dgm:pt modelId="{672E58E0-F1E8-4967-8448-EA0999871FB4}" type="sibTrans" cxnId="{81F4EB54-9559-4B2B-9500-3DB708E59871}">
      <dgm:prSet/>
      <dgm:spPr/>
      <dgm:t>
        <a:bodyPr/>
        <a:lstStyle/>
        <a:p>
          <a:endParaRPr lang="en-US"/>
        </a:p>
      </dgm:t>
    </dgm:pt>
    <dgm:pt modelId="{8FB78AD8-65F9-4A72-BA36-62CC79ECD74E}">
      <dgm:prSet/>
      <dgm:spPr/>
      <dgm:t>
        <a:bodyPr/>
        <a:lstStyle/>
        <a:p>
          <a:r>
            <a:rPr lang="en-US"/>
            <a:t>Web design fee $1500</a:t>
          </a:r>
        </a:p>
      </dgm:t>
    </dgm:pt>
    <dgm:pt modelId="{D068FB2F-5CA7-42EE-A1F8-3DD77A5D3A59}" type="parTrans" cxnId="{7DC5F672-D038-4A83-AF7E-45DFCD5B7CB6}">
      <dgm:prSet/>
      <dgm:spPr/>
      <dgm:t>
        <a:bodyPr/>
        <a:lstStyle/>
        <a:p>
          <a:endParaRPr lang="en-US"/>
        </a:p>
      </dgm:t>
    </dgm:pt>
    <dgm:pt modelId="{5F970489-8B6C-4D9D-AD80-7092E709B727}" type="sibTrans" cxnId="{7DC5F672-D038-4A83-AF7E-45DFCD5B7CB6}">
      <dgm:prSet/>
      <dgm:spPr/>
      <dgm:t>
        <a:bodyPr/>
        <a:lstStyle/>
        <a:p>
          <a:endParaRPr lang="en-US"/>
        </a:p>
      </dgm:t>
    </dgm:pt>
    <dgm:pt modelId="{DFA4B758-38FE-4B16-92B0-4AB2D8EFC97B}">
      <dgm:prSet/>
      <dgm:spPr/>
      <dgm:t>
        <a:bodyPr/>
        <a:lstStyle/>
        <a:p>
          <a:r>
            <a:rPr lang="en-US"/>
            <a:t>Ring Central $416</a:t>
          </a:r>
        </a:p>
      </dgm:t>
    </dgm:pt>
    <dgm:pt modelId="{6315AA75-CABC-4661-82D0-BBBED4683EDC}" type="parTrans" cxnId="{44AEBC53-547C-4539-A625-E676AC548C30}">
      <dgm:prSet/>
      <dgm:spPr/>
      <dgm:t>
        <a:bodyPr/>
        <a:lstStyle/>
        <a:p>
          <a:endParaRPr lang="en-US"/>
        </a:p>
      </dgm:t>
    </dgm:pt>
    <dgm:pt modelId="{6101A78C-9A6B-4C77-8FDD-20361225D763}" type="sibTrans" cxnId="{44AEBC53-547C-4539-A625-E676AC548C30}">
      <dgm:prSet/>
      <dgm:spPr/>
      <dgm:t>
        <a:bodyPr/>
        <a:lstStyle/>
        <a:p>
          <a:endParaRPr lang="en-US"/>
        </a:p>
      </dgm:t>
    </dgm:pt>
    <dgm:pt modelId="{D192D003-3A32-47E4-962F-9659496A9AEC}">
      <dgm:prSet/>
      <dgm:spPr/>
      <dgm:t>
        <a:bodyPr/>
        <a:lstStyle/>
        <a:p>
          <a:r>
            <a:rPr lang="en-US"/>
            <a:t>Stationary expenses $ 100</a:t>
          </a:r>
        </a:p>
      </dgm:t>
    </dgm:pt>
    <dgm:pt modelId="{6D53B747-6D80-4CFD-86BC-29C59DC44863}" type="parTrans" cxnId="{834FF5A1-CCD5-45F9-A257-2E486EB1D868}">
      <dgm:prSet/>
      <dgm:spPr/>
      <dgm:t>
        <a:bodyPr/>
        <a:lstStyle/>
        <a:p>
          <a:endParaRPr lang="en-US"/>
        </a:p>
      </dgm:t>
    </dgm:pt>
    <dgm:pt modelId="{A24BE9C6-1533-4733-AE8F-A92BF2974242}" type="sibTrans" cxnId="{834FF5A1-CCD5-45F9-A257-2E486EB1D868}">
      <dgm:prSet/>
      <dgm:spPr/>
      <dgm:t>
        <a:bodyPr/>
        <a:lstStyle/>
        <a:p>
          <a:endParaRPr lang="en-US"/>
        </a:p>
      </dgm:t>
    </dgm:pt>
    <dgm:pt modelId="{53CA937B-69B0-4FAF-8A57-C59F956A385C}">
      <dgm:prSet/>
      <dgm:spPr/>
      <dgm:t>
        <a:bodyPr/>
        <a:lstStyle/>
        <a:p>
          <a:r>
            <a:rPr lang="en-US"/>
            <a:t>Porzio $12,000</a:t>
          </a:r>
        </a:p>
      </dgm:t>
    </dgm:pt>
    <dgm:pt modelId="{D4F4FA76-9721-4B0C-903C-C8752B8C73B8}" type="parTrans" cxnId="{70FA95D9-DD2D-40C2-9148-AE5A782C06C7}">
      <dgm:prSet/>
      <dgm:spPr/>
      <dgm:t>
        <a:bodyPr/>
        <a:lstStyle/>
        <a:p>
          <a:endParaRPr lang="en-US"/>
        </a:p>
      </dgm:t>
    </dgm:pt>
    <dgm:pt modelId="{0794A38D-4935-419C-AFFE-608E2C8C68D3}" type="sibTrans" cxnId="{70FA95D9-DD2D-40C2-9148-AE5A782C06C7}">
      <dgm:prSet/>
      <dgm:spPr/>
      <dgm:t>
        <a:bodyPr/>
        <a:lstStyle/>
        <a:p>
          <a:endParaRPr lang="en-US"/>
        </a:p>
      </dgm:t>
    </dgm:pt>
    <dgm:pt modelId="{EC80EB67-456D-4FFC-A951-BEC7B219F9DB}">
      <dgm:prSet/>
      <dgm:spPr/>
      <dgm:t>
        <a:bodyPr/>
        <a:lstStyle/>
        <a:p>
          <a:r>
            <a:rPr lang="en-US"/>
            <a:t>Legal and professional fees $3000</a:t>
          </a:r>
        </a:p>
      </dgm:t>
    </dgm:pt>
    <dgm:pt modelId="{A60DFFB5-1DC9-4D35-88EB-24436AD734E1}" type="parTrans" cxnId="{5E0D3661-8FBF-476D-9359-ABFFD54B84B7}">
      <dgm:prSet/>
      <dgm:spPr/>
      <dgm:t>
        <a:bodyPr/>
        <a:lstStyle/>
        <a:p>
          <a:endParaRPr lang="en-US"/>
        </a:p>
      </dgm:t>
    </dgm:pt>
    <dgm:pt modelId="{90268D6B-7C2E-4006-8654-5F8D45EE6E59}" type="sibTrans" cxnId="{5E0D3661-8FBF-476D-9359-ABFFD54B84B7}">
      <dgm:prSet/>
      <dgm:spPr/>
      <dgm:t>
        <a:bodyPr/>
        <a:lstStyle/>
        <a:p>
          <a:endParaRPr lang="en-US"/>
        </a:p>
      </dgm:t>
    </dgm:pt>
    <dgm:pt modelId="{0C56C67E-87A3-42CD-84BF-E592003EBE0F}">
      <dgm:prSet/>
      <dgm:spPr/>
      <dgm:t>
        <a:bodyPr/>
        <a:lstStyle/>
        <a:p>
          <a:r>
            <a:rPr lang="en-US"/>
            <a:t>Speaker Honorariums $1000</a:t>
          </a:r>
        </a:p>
      </dgm:t>
    </dgm:pt>
    <dgm:pt modelId="{E37EBD0C-2AE2-445D-93E5-DD8EE3B8FF17}" type="parTrans" cxnId="{18DD42AA-70DA-43CF-A8A6-EE49B4D7E282}">
      <dgm:prSet/>
      <dgm:spPr/>
      <dgm:t>
        <a:bodyPr/>
        <a:lstStyle/>
        <a:p>
          <a:endParaRPr lang="en-US"/>
        </a:p>
      </dgm:t>
    </dgm:pt>
    <dgm:pt modelId="{4B053E4A-D0FA-472B-BCF5-C6D04AE3835A}" type="sibTrans" cxnId="{18DD42AA-70DA-43CF-A8A6-EE49B4D7E282}">
      <dgm:prSet/>
      <dgm:spPr/>
      <dgm:t>
        <a:bodyPr/>
        <a:lstStyle/>
        <a:p>
          <a:endParaRPr lang="en-US"/>
        </a:p>
      </dgm:t>
    </dgm:pt>
    <dgm:pt modelId="{8CF32E34-A8B5-4D80-A9A1-253E59A601EF}">
      <dgm:prSet/>
      <dgm:spPr/>
      <dgm:t>
        <a:bodyPr/>
        <a:lstStyle/>
        <a:p>
          <a:r>
            <a:rPr lang="en-US"/>
            <a:t>Miscellaneous $1000</a:t>
          </a:r>
        </a:p>
      </dgm:t>
    </dgm:pt>
    <dgm:pt modelId="{96BCAB89-7776-4B10-9F14-6AB14220CA1A}" type="parTrans" cxnId="{69823EDE-E783-4FC9-B217-ABD22E802CF1}">
      <dgm:prSet/>
      <dgm:spPr/>
      <dgm:t>
        <a:bodyPr/>
        <a:lstStyle/>
        <a:p>
          <a:endParaRPr lang="en-US"/>
        </a:p>
      </dgm:t>
    </dgm:pt>
    <dgm:pt modelId="{B1D30AB4-D3F7-4224-B210-68AA008CBAA7}" type="sibTrans" cxnId="{69823EDE-E783-4FC9-B217-ABD22E802CF1}">
      <dgm:prSet/>
      <dgm:spPr/>
      <dgm:t>
        <a:bodyPr/>
        <a:lstStyle/>
        <a:p>
          <a:endParaRPr lang="en-US"/>
        </a:p>
      </dgm:t>
    </dgm:pt>
    <dgm:pt modelId="{2C0A8634-9792-4FDC-A9BF-CE289ECD8960}">
      <dgm:prSet/>
      <dgm:spPr/>
      <dgm:t>
        <a:bodyPr/>
        <a:lstStyle/>
        <a:p>
          <a:r>
            <a:rPr lang="en-US"/>
            <a:t>Spring Conference venue $1000.00</a:t>
          </a:r>
        </a:p>
      </dgm:t>
    </dgm:pt>
    <dgm:pt modelId="{0CE1A9A9-47FA-46AF-B469-AA9341BA2BC6}" type="parTrans" cxnId="{8199636A-BA92-4B3A-AA7A-F92582C35BBD}">
      <dgm:prSet/>
      <dgm:spPr/>
      <dgm:t>
        <a:bodyPr/>
        <a:lstStyle/>
        <a:p>
          <a:endParaRPr lang="en-US"/>
        </a:p>
      </dgm:t>
    </dgm:pt>
    <dgm:pt modelId="{AC307077-4E75-4F65-B399-DB3C93171795}" type="sibTrans" cxnId="{8199636A-BA92-4B3A-AA7A-F92582C35BBD}">
      <dgm:prSet/>
      <dgm:spPr/>
      <dgm:t>
        <a:bodyPr/>
        <a:lstStyle/>
        <a:p>
          <a:endParaRPr lang="en-US"/>
        </a:p>
      </dgm:t>
    </dgm:pt>
    <dgm:pt modelId="{63A702C6-D176-40A4-9537-56E354FE8307}">
      <dgm:prSet/>
      <dgm:spPr/>
      <dgm:t>
        <a:bodyPr/>
        <a:lstStyle/>
        <a:p>
          <a:r>
            <a:rPr lang="en-US" dirty="0"/>
            <a:t>Fall Conference venue $11000.00</a:t>
          </a:r>
        </a:p>
      </dgm:t>
    </dgm:pt>
    <dgm:pt modelId="{5104A04A-20CB-4255-9B99-A699FC5D366C}" type="parTrans" cxnId="{C4B922B7-BA56-4618-AB9D-38464FE62A91}">
      <dgm:prSet/>
      <dgm:spPr/>
      <dgm:t>
        <a:bodyPr/>
        <a:lstStyle/>
        <a:p>
          <a:endParaRPr lang="en-US"/>
        </a:p>
      </dgm:t>
    </dgm:pt>
    <dgm:pt modelId="{640208B2-E6A1-4B11-B1A1-3ECB3E3EDAA3}" type="sibTrans" cxnId="{C4B922B7-BA56-4618-AB9D-38464FE62A91}">
      <dgm:prSet/>
      <dgm:spPr/>
      <dgm:t>
        <a:bodyPr/>
        <a:lstStyle/>
        <a:p>
          <a:endParaRPr lang="en-US"/>
        </a:p>
      </dgm:t>
    </dgm:pt>
    <dgm:pt modelId="{61000F1E-EBAF-478B-BA46-6C12B485DD09}">
      <dgm:prSet/>
      <dgm:spPr/>
      <dgm:t>
        <a:bodyPr/>
        <a:lstStyle/>
        <a:p>
          <a:r>
            <a:rPr lang="en-US"/>
            <a:t>Total Expenses $51981.00</a:t>
          </a:r>
        </a:p>
      </dgm:t>
    </dgm:pt>
    <dgm:pt modelId="{12550053-F0EE-4A64-93C0-FFDAE21A461C}" type="parTrans" cxnId="{9A1192BE-8263-46A3-A29D-0C404E6B2963}">
      <dgm:prSet/>
      <dgm:spPr/>
      <dgm:t>
        <a:bodyPr/>
        <a:lstStyle/>
        <a:p>
          <a:endParaRPr lang="en-US"/>
        </a:p>
      </dgm:t>
    </dgm:pt>
    <dgm:pt modelId="{72412FE1-4961-4017-9272-FDC419CDFD20}" type="sibTrans" cxnId="{9A1192BE-8263-46A3-A29D-0C404E6B2963}">
      <dgm:prSet/>
      <dgm:spPr/>
      <dgm:t>
        <a:bodyPr/>
        <a:lstStyle/>
        <a:p>
          <a:endParaRPr lang="en-US"/>
        </a:p>
      </dgm:t>
    </dgm:pt>
    <dgm:pt modelId="{8DADF5CE-67B1-4B87-84D6-3FA85A7ABC21}" type="pres">
      <dgm:prSet presAssocID="{CF86CBE9-D88F-4175-AE75-136848D39F1A}" presName="diagram" presStyleCnt="0">
        <dgm:presLayoutVars>
          <dgm:dir/>
          <dgm:resizeHandles val="exact"/>
        </dgm:presLayoutVars>
      </dgm:prSet>
      <dgm:spPr/>
    </dgm:pt>
    <dgm:pt modelId="{97A856D9-D7CA-4103-95A7-AC5AF28CA525}" type="pres">
      <dgm:prSet presAssocID="{77724B06-8876-411B-A34B-C38706DC48DB}" presName="node" presStyleLbl="node1" presStyleIdx="0" presStyleCnt="15">
        <dgm:presLayoutVars>
          <dgm:bulletEnabled val="1"/>
        </dgm:presLayoutVars>
      </dgm:prSet>
      <dgm:spPr/>
    </dgm:pt>
    <dgm:pt modelId="{986E3B8D-3E8D-41AB-98AC-E265CA1E04A1}" type="pres">
      <dgm:prSet presAssocID="{095EE25E-630D-4585-85F8-5BCFF2D7B284}" presName="sibTrans" presStyleCnt="0"/>
      <dgm:spPr/>
    </dgm:pt>
    <dgm:pt modelId="{624E37BF-1374-4A17-A7B2-6E29A8F96021}" type="pres">
      <dgm:prSet presAssocID="{DC7D8463-ABC7-4890-8AE3-426E32D76DDC}" presName="node" presStyleLbl="node1" presStyleIdx="1" presStyleCnt="15">
        <dgm:presLayoutVars>
          <dgm:bulletEnabled val="1"/>
        </dgm:presLayoutVars>
      </dgm:prSet>
      <dgm:spPr/>
    </dgm:pt>
    <dgm:pt modelId="{17A10E20-E175-4562-868C-467A7D644F62}" type="pres">
      <dgm:prSet presAssocID="{74DBA5E2-FC35-40A7-9816-3CBC6071CE18}" presName="sibTrans" presStyleCnt="0"/>
      <dgm:spPr/>
    </dgm:pt>
    <dgm:pt modelId="{1E501214-6E77-46E5-AE93-C8459AB34C48}" type="pres">
      <dgm:prSet presAssocID="{44955081-9881-416C-A75A-92C69041E29E}" presName="node" presStyleLbl="node1" presStyleIdx="2" presStyleCnt="15">
        <dgm:presLayoutVars>
          <dgm:bulletEnabled val="1"/>
        </dgm:presLayoutVars>
      </dgm:prSet>
      <dgm:spPr/>
    </dgm:pt>
    <dgm:pt modelId="{5D06C5C8-6AE0-41FD-B07A-C0CA01E20553}" type="pres">
      <dgm:prSet presAssocID="{975FE489-659B-468B-B0F5-7E21D758E5A3}" presName="sibTrans" presStyleCnt="0"/>
      <dgm:spPr/>
    </dgm:pt>
    <dgm:pt modelId="{AA2D4871-3AEE-4D1B-AA56-78C9C1EB957F}" type="pres">
      <dgm:prSet presAssocID="{9A8E978C-99AD-45D2-947D-CA921C8A988B}" presName="node" presStyleLbl="node1" presStyleIdx="3" presStyleCnt="15">
        <dgm:presLayoutVars>
          <dgm:bulletEnabled val="1"/>
        </dgm:presLayoutVars>
      </dgm:prSet>
      <dgm:spPr/>
    </dgm:pt>
    <dgm:pt modelId="{C36CEE83-AF7C-4083-9B4E-28A6A8F55DEF}" type="pres">
      <dgm:prSet presAssocID="{2097C477-4849-45B2-954A-5CC63D35A2B2}" presName="sibTrans" presStyleCnt="0"/>
      <dgm:spPr/>
    </dgm:pt>
    <dgm:pt modelId="{B60CFA40-DB0B-411E-A796-D2C6AE331AF0}" type="pres">
      <dgm:prSet presAssocID="{4F2BAE56-3D29-450E-85CA-684CF2F578B9}" presName="node" presStyleLbl="node1" presStyleIdx="4" presStyleCnt="15">
        <dgm:presLayoutVars>
          <dgm:bulletEnabled val="1"/>
        </dgm:presLayoutVars>
      </dgm:prSet>
      <dgm:spPr/>
    </dgm:pt>
    <dgm:pt modelId="{A5BD1547-7808-4403-9FB9-B851AFA6299A}" type="pres">
      <dgm:prSet presAssocID="{672E58E0-F1E8-4967-8448-EA0999871FB4}" presName="sibTrans" presStyleCnt="0"/>
      <dgm:spPr/>
    </dgm:pt>
    <dgm:pt modelId="{D915DFE4-985A-4062-BF42-776B6054CF58}" type="pres">
      <dgm:prSet presAssocID="{8FB78AD8-65F9-4A72-BA36-62CC79ECD74E}" presName="node" presStyleLbl="node1" presStyleIdx="5" presStyleCnt="15">
        <dgm:presLayoutVars>
          <dgm:bulletEnabled val="1"/>
        </dgm:presLayoutVars>
      </dgm:prSet>
      <dgm:spPr/>
    </dgm:pt>
    <dgm:pt modelId="{5883AD26-49FC-445C-A0F2-E8452CE5B117}" type="pres">
      <dgm:prSet presAssocID="{5F970489-8B6C-4D9D-AD80-7092E709B727}" presName="sibTrans" presStyleCnt="0"/>
      <dgm:spPr/>
    </dgm:pt>
    <dgm:pt modelId="{ED84C5A2-E489-4A04-B75C-4AA8A4028830}" type="pres">
      <dgm:prSet presAssocID="{DFA4B758-38FE-4B16-92B0-4AB2D8EFC97B}" presName="node" presStyleLbl="node1" presStyleIdx="6" presStyleCnt="15">
        <dgm:presLayoutVars>
          <dgm:bulletEnabled val="1"/>
        </dgm:presLayoutVars>
      </dgm:prSet>
      <dgm:spPr/>
    </dgm:pt>
    <dgm:pt modelId="{B6BF2FB7-A742-477C-BE5B-F028138D5B56}" type="pres">
      <dgm:prSet presAssocID="{6101A78C-9A6B-4C77-8FDD-20361225D763}" presName="sibTrans" presStyleCnt="0"/>
      <dgm:spPr/>
    </dgm:pt>
    <dgm:pt modelId="{5EA27510-08A7-4704-9E9B-B247BAEE293C}" type="pres">
      <dgm:prSet presAssocID="{D192D003-3A32-47E4-962F-9659496A9AEC}" presName="node" presStyleLbl="node1" presStyleIdx="7" presStyleCnt="15">
        <dgm:presLayoutVars>
          <dgm:bulletEnabled val="1"/>
        </dgm:presLayoutVars>
      </dgm:prSet>
      <dgm:spPr/>
    </dgm:pt>
    <dgm:pt modelId="{8A65DB57-6A63-495F-8B82-8F39A65F262F}" type="pres">
      <dgm:prSet presAssocID="{A24BE9C6-1533-4733-AE8F-A92BF2974242}" presName="sibTrans" presStyleCnt="0"/>
      <dgm:spPr/>
    </dgm:pt>
    <dgm:pt modelId="{546673AE-5B00-4AB8-92D8-FC015716EA32}" type="pres">
      <dgm:prSet presAssocID="{53CA937B-69B0-4FAF-8A57-C59F956A385C}" presName="node" presStyleLbl="node1" presStyleIdx="8" presStyleCnt="15">
        <dgm:presLayoutVars>
          <dgm:bulletEnabled val="1"/>
        </dgm:presLayoutVars>
      </dgm:prSet>
      <dgm:spPr/>
    </dgm:pt>
    <dgm:pt modelId="{735D6E40-670A-4E35-A257-590BE60C7B50}" type="pres">
      <dgm:prSet presAssocID="{0794A38D-4935-419C-AFFE-608E2C8C68D3}" presName="sibTrans" presStyleCnt="0"/>
      <dgm:spPr/>
    </dgm:pt>
    <dgm:pt modelId="{9F48A635-F16E-460D-A299-602ED269DB91}" type="pres">
      <dgm:prSet presAssocID="{EC80EB67-456D-4FFC-A951-BEC7B219F9DB}" presName="node" presStyleLbl="node1" presStyleIdx="9" presStyleCnt="15">
        <dgm:presLayoutVars>
          <dgm:bulletEnabled val="1"/>
        </dgm:presLayoutVars>
      </dgm:prSet>
      <dgm:spPr/>
    </dgm:pt>
    <dgm:pt modelId="{60D4A6B4-2B12-4937-AE7E-DFA9FF535DFF}" type="pres">
      <dgm:prSet presAssocID="{90268D6B-7C2E-4006-8654-5F8D45EE6E59}" presName="sibTrans" presStyleCnt="0"/>
      <dgm:spPr/>
    </dgm:pt>
    <dgm:pt modelId="{6A4852AB-99CE-4845-B4E3-BC2BEF2DD81A}" type="pres">
      <dgm:prSet presAssocID="{0C56C67E-87A3-42CD-84BF-E592003EBE0F}" presName="node" presStyleLbl="node1" presStyleIdx="10" presStyleCnt="15">
        <dgm:presLayoutVars>
          <dgm:bulletEnabled val="1"/>
        </dgm:presLayoutVars>
      </dgm:prSet>
      <dgm:spPr/>
    </dgm:pt>
    <dgm:pt modelId="{C7542E73-C3B8-4DCD-A0E4-173F2D1EAFFF}" type="pres">
      <dgm:prSet presAssocID="{4B053E4A-D0FA-472B-BCF5-C6D04AE3835A}" presName="sibTrans" presStyleCnt="0"/>
      <dgm:spPr/>
    </dgm:pt>
    <dgm:pt modelId="{0622CB6E-86AE-4EB7-949A-024A1628EFC4}" type="pres">
      <dgm:prSet presAssocID="{8CF32E34-A8B5-4D80-A9A1-253E59A601EF}" presName="node" presStyleLbl="node1" presStyleIdx="11" presStyleCnt="15">
        <dgm:presLayoutVars>
          <dgm:bulletEnabled val="1"/>
        </dgm:presLayoutVars>
      </dgm:prSet>
      <dgm:spPr/>
    </dgm:pt>
    <dgm:pt modelId="{8749E02F-CB5D-471B-B30E-C4B281D3D215}" type="pres">
      <dgm:prSet presAssocID="{B1D30AB4-D3F7-4224-B210-68AA008CBAA7}" presName="sibTrans" presStyleCnt="0"/>
      <dgm:spPr/>
    </dgm:pt>
    <dgm:pt modelId="{61A8043D-66C6-4C4D-88FB-EA81A4CF50AB}" type="pres">
      <dgm:prSet presAssocID="{2C0A8634-9792-4FDC-A9BF-CE289ECD8960}" presName="node" presStyleLbl="node1" presStyleIdx="12" presStyleCnt="15">
        <dgm:presLayoutVars>
          <dgm:bulletEnabled val="1"/>
        </dgm:presLayoutVars>
      </dgm:prSet>
      <dgm:spPr/>
    </dgm:pt>
    <dgm:pt modelId="{6E939DDA-79E3-4753-8E30-92D5F249C5B8}" type="pres">
      <dgm:prSet presAssocID="{AC307077-4E75-4F65-B399-DB3C93171795}" presName="sibTrans" presStyleCnt="0"/>
      <dgm:spPr/>
    </dgm:pt>
    <dgm:pt modelId="{333156C8-7ABB-463A-8147-6AFD31ED69D5}" type="pres">
      <dgm:prSet presAssocID="{63A702C6-D176-40A4-9537-56E354FE8307}" presName="node" presStyleLbl="node1" presStyleIdx="13" presStyleCnt="15">
        <dgm:presLayoutVars>
          <dgm:bulletEnabled val="1"/>
        </dgm:presLayoutVars>
      </dgm:prSet>
      <dgm:spPr/>
    </dgm:pt>
    <dgm:pt modelId="{473322A9-08CF-44C8-8227-C425B78B8CEE}" type="pres">
      <dgm:prSet presAssocID="{640208B2-E6A1-4B11-B1A1-3ECB3E3EDAA3}" presName="sibTrans" presStyleCnt="0"/>
      <dgm:spPr/>
    </dgm:pt>
    <dgm:pt modelId="{49A4D011-14ED-47D0-86D6-4D4D37121E5C}" type="pres">
      <dgm:prSet presAssocID="{61000F1E-EBAF-478B-BA46-6C12B485DD09}" presName="node" presStyleLbl="node1" presStyleIdx="14" presStyleCnt="15">
        <dgm:presLayoutVars>
          <dgm:bulletEnabled val="1"/>
        </dgm:presLayoutVars>
      </dgm:prSet>
      <dgm:spPr/>
    </dgm:pt>
  </dgm:ptLst>
  <dgm:cxnLst>
    <dgm:cxn modelId="{38D90127-B810-4983-A6D5-3635BDF39A24}" type="presOf" srcId="{44955081-9881-416C-A75A-92C69041E29E}" destId="{1E501214-6E77-46E5-AE93-C8459AB34C48}" srcOrd="0" destOrd="0" presId="urn:microsoft.com/office/officeart/2005/8/layout/default"/>
    <dgm:cxn modelId="{8499D52D-46B0-47E9-9DC1-95DBBCF372D3}" type="presOf" srcId="{63A702C6-D176-40A4-9537-56E354FE8307}" destId="{333156C8-7ABB-463A-8147-6AFD31ED69D5}" srcOrd="0" destOrd="0" presId="urn:microsoft.com/office/officeart/2005/8/layout/default"/>
    <dgm:cxn modelId="{77E59D60-5467-4583-9629-12D24D2EEB4B}" type="presOf" srcId="{2C0A8634-9792-4FDC-A9BF-CE289ECD8960}" destId="{61A8043D-66C6-4C4D-88FB-EA81A4CF50AB}" srcOrd="0" destOrd="0" presId="urn:microsoft.com/office/officeart/2005/8/layout/default"/>
    <dgm:cxn modelId="{5E0D3661-8FBF-476D-9359-ABFFD54B84B7}" srcId="{CF86CBE9-D88F-4175-AE75-136848D39F1A}" destId="{EC80EB67-456D-4FFC-A951-BEC7B219F9DB}" srcOrd="9" destOrd="0" parTransId="{A60DFFB5-1DC9-4D35-88EB-24436AD734E1}" sibTransId="{90268D6B-7C2E-4006-8654-5F8D45EE6E59}"/>
    <dgm:cxn modelId="{535CCA64-353F-4A51-BEDF-809388B20EDF}" srcId="{CF86CBE9-D88F-4175-AE75-136848D39F1A}" destId="{9A8E978C-99AD-45D2-947D-CA921C8A988B}" srcOrd="3" destOrd="0" parTransId="{840AF2B3-ADEA-40AA-8EEA-93ABD5A3F744}" sibTransId="{2097C477-4849-45B2-954A-5CC63D35A2B2}"/>
    <dgm:cxn modelId="{8199636A-BA92-4B3A-AA7A-F92582C35BBD}" srcId="{CF86CBE9-D88F-4175-AE75-136848D39F1A}" destId="{2C0A8634-9792-4FDC-A9BF-CE289ECD8960}" srcOrd="12" destOrd="0" parTransId="{0CE1A9A9-47FA-46AF-B469-AA9341BA2BC6}" sibTransId="{AC307077-4E75-4F65-B399-DB3C93171795}"/>
    <dgm:cxn modelId="{A9E18571-29FD-4017-B7B1-E47AA75778EC}" srcId="{CF86CBE9-D88F-4175-AE75-136848D39F1A}" destId="{77724B06-8876-411B-A34B-C38706DC48DB}" srcOrd="0" destOrd="0" parTransId="{3EAC042A-98B1-4E6C-BD8A-87CAC14F435E}" sibTransId="{095EE25E-630D-4585-85F8-5BCFF2D7B284}"/>
    <dgm:cxn modelId="{7DC5F672-D038-4A83-AF7E-45DFCD5B7CB6}" srcId="{CF86CBE9-D88F-4175-AE75-136848D39F1A}" destId="{8FB78AD8-65F9-4A72-BA36-62CC79ECD74E}" srcOrd="5" destOrd="0" parTransId="{D068FB2F-5CA7-42EE-A1F8-3DD77A5D3A59}" sibTransId="{5F970489-8B6C-4D9D-AD80-7092E709B727}"/>
    <dgm:cxn modelId="{44AEBC53-547C-4539-A625-E676AC548C30}" srcId="{CF86CBE9-D88F-4175-AE75-136848D39F1A}" destId="{DFA4B758-38FE-4B16-92B0-4AB2D8EFC97B}" srcOrd="6" destOrd="0" parTransId="{6315AA75-CABC-4661-82D0-BBBED4683EDC}" sibTransId="{6101A78C-9A6B-4C77-8FDD-20361225D763}"/>
    <dgm:cxn modelId="{81F4EB54-9559-4B2B-9500-3DB708E59871}" srcId="{CF86CBE9-D88F-4175-AE75-136848D39F1A}" destId="{4F2BAE56-3D29-450E-85CA-684CF2F578B9}" srcOrd="4" destOrd="0" parTransId="{00146818-4826-469D-A12B-51B47FB1C863}" sibTransId="{672E58E0-F1E8-4967-8448-EA0999871FB4}"/>
    <dgm:cxn modelId="{D8595975-696B-441B-A5B1-D6904EA98EE1}" type="presOf" srcId="{77724B06-8876-411B-A34B-C38706DC48DB}" destId="{97A856D9-D7CA-4103-95A7-AC5AF28CA525}" srcOrd="0" destOrd="0" presId="urn:microsoft.com/office/officeart/2005/8/layout/default"/>
    <dgm:cxn modelId="{D023B05A-ADDD-4DDD-BBE8-3BC258667ED3}" type="presOf" srcId="{8FB78AD8-65F9-4A72-BA36-62CC79ECD74E}" destId="{D915DFE4-985A-4062-BF42-776B6054CF58}" srcOrd="0" destOrd="0" presId="urn:microsoft.com/office/officeart/2005/8/layout/default"/>
    <dgm:cxn modelId="{C8CA7085-5EC9-4A0E-9550-E588C294DEDA}" type="presOf" srcId="{9A8E978C-99AD-45D2-947D-CA921C8A988B}" destId="{AA2D4871-3AEE-4D1B-AA56-78C9C1EB957F}" srcOrd="0" destOrd="0" presId="urn:microsoft.com/office/officeart/2005/8/layout/default"/>
    <dgm:cxn modelId="{37D59485-609E-466F-AFEA-2EC4B3F436A9}" type="presOf" srcId="{53CA937B-69B0-4FAF-8A57-C59F956A385C}" destId="{546673AE-5B00-4AB8-92D8-FC015716EA32}" srcOrd="0" destOrd="0" presId="urn:microsoft.com/office/officeart/2005/8/layout/default"/>
    <dgm:cxn modelId="{6835889C-7E50-44DE-8195-3F12485CDC5E}" type="presOf" srcId="{61000F1E-EBAF-478B-BA46-6C12B485DD09}" destId="{49A4D011-14ED-47D0-86D6-4D4D37121E5C}" srcOrd="0" destOrd="0" presId="urn:microsoft.com/office/officeart/2005/8/layout/default"/>
    <dgm:cxn modelId="{834FF5A1-CCD5-45F9-A257-2E486EB1D868}" srcId="{CF86CBE9-D88F-4175-AE75-136848D39F1A}" destId="{D192D003-3A32-47E4-962F-9659496A9AEC}" srcOrd="7" destOrd="0" parTransId="{6D53B747-6D80-4CFD-86BC-29C59DC44863}" sibTransId="{A24BE9C6-1533-4733-AE8F-A92BF2974242}"/>
    <dgm:cxn modelId="{18DD42AA-70DA-43CF-A8A6-EE49B4D7E282}" srcId="{CF86CBE9-D88F-4175-AE75-136848D39F1A}" destId="{0C56C67E-87A3-42CD-84BF-E592003EBE0F}" srcOrd="10" destOrd="0" parTransId="{E37EBD0C-2AE2-445D-93E5-DD8EE3B8FF17}" sibTransId="{4B053E4A-D0FA-472B-BCF5-C6D04AE3835A}"/>
    <dgm:cxn modelId="{2E721CB4-BA11-4D51-9EFE-8C3108B83412}" type="presOf" srcId="{8CF32E34-A8B5-4D80-A9A1-253E59A601EF}" destId="{0622CB6E-86AE-4EB7-949A-024A1628EFC4}" srcOrd="0" destOrd="0" presId="urn:microsoft.com/office/officeart/2005/8/layout/default"/>
    <dgm:cxn modelId="{C4B922B7-BA56-4618-AB9D-38464FE62A91}" srcId="{CF86CBE9-D88F-4175-AE75-136848D39F1A}" destId="{63A702C6-D176-40A4-9537-56E354FE8307}" srcOrd="13" destOrd="0" parTransId="{5104A04A-20CB-4255-9B99-A699FC5D366C}" sibTransId="{640208B2-E6A1-4B11-B1A1-3ECB3E3EDAA3}"/>
    <dgm:cxn modelId="{42248DBA-0E70-4BAA-961D-EE0E1DDD8118}" srcId="{CF86CBE9-D88F-4175-AE75-136848D39F1A}" destId="{44955081-9881-416C-A75A-92C69041E29E}" srcOrd="2" destOrd="0" parTransId="{15E5C7F7-8E10-4D6C-9686-D436B392BD11}" sibTransId="{975FE489-659B-468B-B0F5-7E21D758E5A3}"/>
    <dgm:cxn modelId="{2769D7BB-9A92-4B3B-9AAD-120E148DAE0F}" srcId="{CF86CBE9-D88F-4175-AE75-136848D39F1A}" destId="{DC7D8463-ABC7-4890-8AE3-426E32D76DDC}" srcOrd="1" destOrd="0" parTransId="{7F36396D-CA54-40AD-B539-B5DBEFDBAD28}" sibTransId="{74DBA5E2-FC35-40A7-9816-3CBC6071CE18}"/>
    <dgm:cxn modelId="{9A1192BE-8263-46A3-A29D-0C404E6B2963}" srcId="{CF86CBE9-D88F-4175-AE75-136848D39F1A}" destId="{61000F1E-EBAF-478B-BA46-6C12B485DD09}" srcOrd="14" destOrd="0" parTransId="{12550053-F0EE-4A64-93C0-FFDAE21A461C}" sibTransId="{72412FE1-4961-4017-9272-FDC419CDFD20}"/>
    <dgm:cxn modelId="{83369FC8-DC55-4F4E-9462-248567CA34DA}" type="presOf" srcId="{4F2BAE56-3D29-450E-85CA-684CF2F578B9}" destId="{B60CFA40-DB0B-411E-A796-D2C6AE331AF0}" srcOrd="0" destOrd="0" presId="urn:microsoft.com/office/officeart/2005/8/layout/default"/>
    <dgm:cxn modelId="{4D5A52CA-1431-4716-9816-A27DCF560E7A}" type="presOf" srcId="{D192D003-3A32-47E4-962F-9659496A9AEC}" destId="{5EA27510-08A7-4704-9E9B-B247BAEE293C}" srcOrd="0" destOrd="0" presId="urn:microsoft.com/office/officeart/2005/8/layout/default"/>
    <dgm:cxn modelId="{6FA44BD1-089D-44E9-97CD-D69AF75D1F91}" type="presOf" srcId="{DFA4B758-38FE-4B16-92B0-4AB2D8EFC97B}" destId="{ED84C5A2-E489-4A04-B75C-4AA8A4028830}" srcOrd="0" destOrd="0" presId="urn:microsoft.com/office/officeart/2005/8/layout/default"/>
    <dgm:cxn modelId="{70FA95D9-DD2D-40C2-9148-AE5A782C06C7}" srcId="{CF86CBE9-D88F-4175-AE75-136848D39F1A}" destId="{53CA937B-69B0-4FAF-8A57-C59F956A385C}" srcOrd="8" destOrd="0" parTransId="{D4F4FA76-9721-4B0C-903C-C8752B8C73B8}" sibTransId="{0794A38D-4935-419C-AFFE-608E2C8C68D3}"/>
    <dgm:cxn modelId="{69823EDE-E783-4FC9-B217-ABD22E802CF1}" srcId="{CF86CBE9-D88F-4175-AE75-136848D39F1A}" destId="{8CF32E34-A8B5-4D80-A9A1-253E59A601EF}" srcOrd="11" destOrd="0" parTransId="{96BCAB89-7776-4B10-9F14-6AB14220CA1A}" sibTransId="{B1D30AB4-D3F7-4224-B210-68AA008CBAA7}"/>
    <dgm:cxn modelId="{85662EE5-C1BC-4A25-A255-9DD62E130272}" type="presOf" srcId="{EC80EB67-456D-4FFC-A951-BEC7B219F9DB}" destId="{9F48A635-F16E-460D-A299-602ED269DB91}" srcOrd="0" destOrd="0" presId="urn:microsoft.com/office/officeart/2005/8/layout/default"/>
    <dgm:cxn modelId="{5D59BEF0-B2B5-4EED-88AF-BEF8B1CF4FE6}" type="presOf" srcId="{0C56C67E-87A3-42CD-84BF-E592003EBE0F}" destId="{6A4852AB-99CE-4845-B4E3-BC2BEF2DD81A}" srcOrd="0" destOrd="0" presId="urn:microsoft.com/office/officeart/2005/8/layout/default"/>
    <dgm:cxn modelId="{490D85F1-A71C-43A6-988E-77CEEB927227}" type="presOf" srcId="{CF86CBE9-D88F-4175-AE75-136848D39F1A}" destId="{8DADF5CE-67B1-4B87-84D6-3FA85A7ABC21}" srcOrd="0" destOrd="0" presId="urn:microsoft.com/office/officeart/2005/8/layout/default"/>
    <dgm:cxn modelId="{374D52FE-9864-4F4B-AF06-8B4B1538ED7C}" type="presOf" srcId="{DC7D8463-ABC7-4890-8AE3-426E32D76DDC}" destId="{624E37BF-1374-4A17-A7B2-6E29A8F96021}" srcOrd="0" destOrd="0" presId="urn:microsoft.com/office/officeart/2005/8/layout/default"/>
    <dgm:cxn modelId="{491DB1B0-31D5-4CC3-933E-9F29C9FB313F}" type="presParOf" srcId="{8DADF5CE-67B1-4B87-84D6-3FA85A7ABC21}" destId="{97A856D9-D7CA-4103-95A7-AC5AF28CA525}" srcOrd="0" destOrd="0" presId="urn:microsoft.com/office/officeart/2005/8/layout/default"/>
    <dgm:cxn modelId="{B55B2ECC-B1B7-44A7-BAA2-9B393DAE4A46}" type="presParOf" srcId="{8DADF5CE-67B1-4B87-84D6-3FA85A7ABC21}" destId="{986E3B8D-3E8D-41AB-98AC-E265CA1E04A1}" srcOrd="1" destOrd="0" presId="urn:microsoft.com/office/officeart/2005/8/layout/default"/>
    <dgm:cxn modelId="{98DC80F3-3B75-48A8-A52B-15DE26D2CF6B}" type="presParOf" srcId="{8DADF5CE-67B1-4B87-84D6-3FA85A7ABC21}" destId="{624E37BF-1374-4A17-A7B2-6E29A8F96021}" srcOrd="2" destOrd="0" presId="urn:microsoft.com/office/officeart/2005/8/layout/default"/>
    <dgm:cxn modelId="{208FF850-ABBC-447E-95E9-5AE68C54B5FE}" type="presParOf" srcId="{8DADF5CE-67B1-4B87-84D6-3FA85A7ABC21}" destId="{17A10E20-E175-4562-868C-467A7D644F62}" srcOrd="3" destOrd="0" presId="urn:microsoft.com/office/officeart/2005/8/layout/default"/>
    <dgm:cxn modelId="{582DA964-E678-475C-A7A8-80E5A029D6D7}" type="presParOf" srcId="{8DADF5CE-67B1-4B87-84D6-3FA85A7ABC21}" destId="{1E501214-6E77-46E5-AE93-C8459AB34C48}" srcOrd="4" destOrd="0" presId="urn:microsoft.com/office/officeart/2005/8/layout/default"/>
    <dgm:cxn modelId="{2FDDFF0B-754D-417D-870B-31F004C1A10C}" type="presParOf" srcId="{8DADF5CE-67B1-4B87-84D6-3FA85A7ABC21}" destId="{5D06C5C8-6AE0-41FD-B07A-C0CA01E20553}" srcOrd="5" destOrd="0" presId="urn:microsoft.com/office/officeart/2005/8/layout/default"/>
    <dgm:cxn modelId="{4978BF4B-CA89-4C37-B8F2-088687EEA005}" type="presParOf" srcId="{8DADF5CE-67B1-4B87-84D6-3FA85A7ABC21}" destId="{AA2D4871-3AEE-4D1B-AA56-78C9C1EB957F}" srcOrd="6" destOrd="0" presId="urn:microsoft.com/office/officeart/2005/8/layout/default"/>
    <dgm:cxn modelId="{C21B5850-7623-4745-9745-3209F143FAF8}" type="presParOf" srcId="{8DADF5CE-67B1-4B87-84D6-3FA85A7ABC21}" destId="{C36CEE83-AF7C-4083-9B4E-28A6A8F55DEF}" srcOrd="7" destOrd="0" presId="urn:microsoft.com/office/officeart/2005/8/layout/default"/>
    <dgm:cxn modelId="{A37006FF-B0F9-4ACD-BF47-853BCA0B368D}" type="presParOf" srcId="{8DADF5CE-67B1-4B87-84D6-3FA85A7ABC21}" destId="{B60CFA40-DB0B-411E-A796-D2C6AE331AF0}" srcOrd="8" destOrd="0" presId="urn:microsoft.com/office/officeart/2005/8/layout/default"/>
    <dgm:cxn modelId="{5A09EA6B-2D3E-4B23-BADB-AA4B5B1697C3}" type="presParOf" srcId="{8DADF5CE-67B1-4B87-84D6-3FA85A7ABC21}" destId="{A5BD1547-7808-4403-9FB9-B851AFA6299A}" srcOrd="9" destOrd="0" presId="urn:microsoft.com/office/officeart/2005/8/layout/default"/>
    <dgm:cxn modelId="{6FDA999E-9C43-42A3-B1C1-1487E94CC6B0}" type="presParOf" srcId="{8DADF5CE-67B1-4B87-84D6-3FA85A7ABC21}" destId="{D915DFE4-985A-4062-BF42-776B6054CF58}" srcOrd="10" destOrd="0" presId="urn:microsoft.com/office/officeart/2005/8/layout/default"/>
    <dgm:cxn modelId="{8CEC60FB-B93F-47B7-A4E2-C909A700DA1C}" type="presParOf" srcId="{8DADF5CE-67B1-4B87-84D6-3FA85A7ABC21}" destId="{5883AD26-49FC-445C-A0F2-E8452CE5B117}" srcOrd="11" destOrd="0" presId="urn:microsoft.com/office/officeart/2005/8/layout/default"/>
    <dgm:cxn modelId="{605729D9-55C4-4EA4-9747-1CE98044C912}" type="presParOf" srcId="{8DADF5CE-67B1-4B87-84D6-3FA85A7ABC21}" destId="{ED84C5A2-E489-4A04-B75C-4AA8A4028830}" srcOrd="12" destOrd="0" presId="urn:microsoft.com/office/officeart/2005/8/layout/default"/>
    <dgm:cxn modelId="{F1C2E241-CBAC-4DCB-97E2-31B0E705B84B}" type="presParOf" srcId="{8DADF5CE-67B1-4B87-84D6-3FA85A7ABC21}" destId="{B6BF2FB7-A742-477C-BE5B-F028138D5B56}" srcOrd="13" destOrd="0" presId="urn:microsoft.com/office/officeart/2005/8/layout/default"/>
    <dgm:cxn modelId="{F1DAD4B6-429A-4EA2-A072-00CD7FEBA80C}" type="presParOf" srcId="{8DADF5CE-67B1-4B87-84D6-3FA85A7ABC21}" destId="{5EA27510-08A7-4704-9E9B-B247BAEE293C}" srcOrd="14" destOrd="0" presId="urn:microsoft.com/office/officeart/2005/8/layout/default"/>
    <dgm:cxn modelId="{E3EAF902-F5E6-4942-A642-CB588EED8280}" type="presParOf" srcId="{8DADF5CE-67B1-4B87-84D6-3FA85A7ABC21}" destId="{8A65DB57-6A63-495F-8B82-8F39A65F262F}" srcOrd="15" destOrd="0" presId="urn:microsoft.com/office/officeart/2005/8/layout/default"/>
    <dgm:cxn modelId="{4E86575F-D8EC-4841-B33B-9B3E34104FD9}" type="presParOf" srcId="{8DADF5CE-67B1-4B87-84D6-3FA85A7ABC21}" destId="{546673AE-5B00-4AB8-92D8-FC015716EA32}" srcOrd="16" destOrd="0" presId="urn:microsoft.com/office/officeart/2005/8/layout/default"/>
    <dgm:cxn modelId="{8C40D558-F1C4-4ED2-9F70-631B5F963C25}" type="presParOf" srcId="{8DADF5CE-67B1-4B87-84D6-3FA85A7ABC21}" destId="{735D6E40-670A-4E35-A257-590BE60C7B50}" srcOrd="17" destOrd="0" presId="urn:microsoft.com/office/officeart/2005/8/layout/default"/>
    <dgm:cxn modelId="{AA0B049A-4D7B-4D84-852E-48F5DE9DD22B}" type="presParOf" srcId="{8DADF5CE-67B1-4B87-84D6-3FA85A7ABC21}" destId="{9F48A635-F16E-460D-A299-602ED269DB91}" srcOrd="18" destOrd="0" presId="urn:microsoft.com/office/officeart/2005/8/layout/default"/>
    <dgm:cxn modelId="{807702A7-4481-4373-93BC-BD33F1B6A515}" type="presParOf" srcId="{8DADF5CE-67B1-4B87-84D6-3FA85A7ABC21}" destId="{60D4A6B4-2B12-4937-AE7E-DFA9FF535DFF}" srcOrd="19" destOrd="0" presId="urn:microsoft.com/office/officeart/2005/8/layout/default"/>
    <dgm:cxn modelId="{CC0E61A8-4C5E-4746-B5C8-D0D3F2E5F6BE}" type="presParOf" srcId="{8DADF5CE-67B1-4B87-84D6-3FA85A7ABC21}" destId="{6A4852AB-99CE-4845-B4E3-BC2BEF2DD81A}" srcOrd="20" destOrd="0" presId="urn:microsoft.com/office/officeart/2005/8/layout/default"/>
    <dgm:cxn modelId="{29F1E817-DE07-4AF3-9385-18C8B2960C5C}" type="presParOf" srcId="{8DADF5CE-67B1-4B87-84D6-3FA85A7ABC21}" destId="{C7542E73-C3B8-4DCD-A0E4-173F2D1EAFFF}" srcOrd="21" destOrd="0" presId="urn:microsoft.com/office/officeart/2005/8/layout/default"/>
    <dgm:cxn modelId="{0F1C39EF-3C49-474F-9982-8E4FD5171AEC}" type="presParOf" srcId="{8DADF5CE-67B1-4B87-84D6-3FA85A7ABC21}" destId="{0622CB6E-86AE-4EB7-949A-024A1628EFC4}" srcOrd="22" destOrd="0" presId="urn:microsoft.com/office/officeart/2005/8/layout/default"/>
    <dgm:cxn modelId="{99F6ED2E-EC53-4052-B0F0-68352A8CA012}" type="presParOf" srcId="{8DADF5CE-67B1-4B87-84D6-3FA85A7ABC21}" destId="{8749E02F-CB5D-471B-B30E-C4B281D3D215}" srcOrd="23" destOrd="0" presId="urn:microsoft.com/office/officeart/2005/8/layout/default"/>
    <dgm:cxn modelId="{ABA58648-8440-4264-832E-F184A520405B}" type="presParOf" srcId="{8DADF5CE-67B1-4B87-84D6-3FA85A7ABC21}" destId="{61A8043D-66C6-4C4D-88FB-EA81A4CF50AB}" srcOrd="24" destOrd="0" presId="urn:microsoft.com/office/officeart/2005/8/layout/default"/>
    <dgm:cxn modelId="{8368B49A-B280-4C77-8173-E467534C2FEA}" type="presParOf" srcId="{8DADF5CE-67B1-4B87-84D6-3FA85A7ABC21}" destId="{6E939DDA-79E3-4753-8E30-92D5F249C5B8}" srcOrd="25" destOrd="0" presId="urn:microsoft.com/office/officeart/2005/8/layout/default"/>
    <dgm:cxn modelId="{0B8C71FE-C9A3-481B-B8D4-7F295AF108A4}" type="presParOf" srcId="{8DADF5CE-67B1-4B87-84D6-3FA85A7ABC21}" destId="{333156C8-7ABB-463A-8147-6AFD31ED69D5}" srcOrd="26" destOrd="0" presId="urn:microsoft.com/office/officeart/2005/8/layout/default"/>
    <dgm:cxn modelId="{464A2C34-0B77-40D4-8418-E3A9FDABBE0C}" type="presParOf" srcId="{8DADF5CE-67B1-4B87-84D6-3FA85A7ABC21}" destId="{473322A9-08CF-44C8-8227-C425B78B8CEE}" srcOrd="27" destOrd="0" presId="urn:microsoft.com/office/officeart/2005/8/layout/default"/>
    <dgm:cxn modelId="{F74BF0D8-C733-4B27-96FE-F711609CEA8B}" type="presParOf" srcId="{8DADF5CE-67B1-4B87-84D6-3FA85A7ABC21}" destId="{49A4D011-14ED-47D0-86D6-4D4D37121E5C}" srcOrd="2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3723954-4FA2-435D-8FA8-7C0698D9C04D}"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US"/>
        </a:p>
      </dgm:t>
    </dgm:pt>
    <dgm:pt modelId="{0C0522DD-AD55-4A4D-88F3-4F4A7B3E6B3B}">
      <dgm:prSet/>
      <dgm:spPr/>
      <dgm:t>
        <a:bodyPr/>
        <a:lstStyle/>
        <a:p>
          <a:r>
            <a:rPr lang="en-US"/>
            <a:t>Membership	$ 17750</a:t>
          </a:r>
        </a:p>
      </dgm:t>
    </dgm:pt>
    <dgm:pt modelId="{8574E95F-7642-4B95-9AF3-54620206F237}" type="parTrans" cxnId="{2D00EA23-B278-4278-9E1E-961E74178A50}">
      <dgm:prSet/>
      <dgm:spPr/>
      <dgm:t>
        <a:bodyPr/>
        <a:lstStyle/>
        <a:p>
          <a:endParaRPr lang="en-US"/>
        </a:p>
      </dgm:t>
    </dgm:pt>
    <dgm:pt modelId="{451913DE-FF51-494A-8B1D-9238A62D8547}" type="sibTrans" cxnId="{2D00EA23-B278-4278-9E1E-961E74178A50}">
      <dgm:prSet/>
      <dgm:spPr/>
      <dgm:t>
        <a:bodyPr/>
        <a:lstStyle/>
        <a:p>
          <a:endParaRPr lang="en-US"/>
        </a:p>
      </dgm:t>
    </dgm:pt>
    <dgm:pt modelId="{7CD5F124-55E1-4FB3-894A-1E95B85B8B03}">
      <dgm:prSet/>
      <dgm:spPr/>
      <dgm:t>
        <a:bodyPr/>
        <a:lstStyle/>
        <a:p>
          <a:r>
            <a:rPr lang="en-US"/>
            <a:t>Conferences	$ 10000</a:t>
          </a:r>
        </a:p>
      </dgm:t>
    </dgm:pt>
    <dgm:pt modelId="{09ACD826-6190-4EC0-92F0-35976B005E1D}" type="parTrans" cxnId="{76756294-4603-4C2D-A280-060707717061}">
      <dgm:prSet/>
      <dgm:spPr/>
      <dgm:t>
        <a:bodyPr/>
        <a:lstStyle/>
        <a:p>
          <a:endParaRPr lang="en-US"/>
        </a:p>
      </dgm:t>
    </dgm:pt>
    <dgm:pt modelId="{104502EF-8F80-40F5-B43E-F4B23277EAA8}" type="sibTrans" cxnId="{76756294-4603-4C2D-A280-060707717061}">
      <dgm:prSet/>
      <dgm:spPr/>
      <dgm:t>
        <a:bodyPr/>
        <a:lstStyle/>
        <a:p>
          <a:endParaRPr lang="en-US"/>
        </a:p>
      </dgm:t>
    </dgm:pt>
    <dgm:pt modelId="{5DAF48BA-3ABC-4B90-92E1-377EBC571F7D}">
      <dgm:prSet/>
      <dgm:spPr/>
      <dgm:t>
        <a:bodyPr/>
        <a:lstStyle/>
        <a:p>
          <a:r>
            <a:rPr lang="en-US" dirty="0"/>
            <a:t>Donations	$  1000</a:t>
          </a:r>
        </a:p>
      </dgm:t>
    </dgm:pt>
    <dgm:pt modelId="{C67CC8FB-233A-4A1E-9469-2DCBBCBAA029}" type="parTrans" cxnId="{BE2D6E81-9422-4FB6-AA51-9930C3C129F7}">
      <dgm:prSet/>
      <dgm:spPr/>
      <dgm:t>
        <a:bodyPr/>
        <a:lstStyle/>
        <a:p>
          <a:endParaRPr lang="en-US"/>
        </a:p>
      </dgm:t>
    </dgm:pt>
    <dgm:pt modelId="{45990F8E-819D-4E30-84B5-4878A84BDB52}" type="sibTrans" cxnId="{BE2D6E81-9422-4FB6-AA51-9930C3C129F7}">
      <dgm:prSet/>
      <dgm:spPr/>
      <dgm:t>
        <a:bodyPr/>
        <a:lstStyle/>
        <a:p>
          <a:endParaRPr lang="en-US"/>
        </a:p>
      </dgm:t>
    </dgm:pt>
    <dgm:pt modelId="{33F88A0B-6157-4F3D-9A6F-7E8229E0DDEA}">
      <dgm:prSet/>
      <dgm:spPr/>
      <dgm:t>
        <a:bodyPr/>
        <a:lstStyle/>
        <a:p>
          <a:r>
            <a:rPr lang="en-US" dirty="0"/>
            <a:t>Exhibitors	$ 12000</a:t>
          </a:r>
        </a:p>
      </dgm:t>
    </dgm:pt>
    <dgm:pt modelId="{F67D6CE7-2805-4FFC-B769-03744C804B63}" type="parTrans" cxnId="{80E184B5-F62F-4576-9B97-B3D6DCFACAEA}">
      <dgm:prSet/>
      <dgm:spPr/>
      <dgm:t>
        <a:bodyPr/>
        <a:lstStyle/>
        <a:p>
          <a:endParaRPr lang="en-US"/>
        </a:p>
      </dgm:t>
    </dgm:pt>
    <dgm:pt modelId="{4D7DA155-4122-4F3F-A9B9-23C7F2F47830}" type="sibTrans" cxnId="{80E184B5-F62F-4576-9B97-B3D6DCFACAEA}">
      <dgm:prSet/>
      <dgm:spPr/>
      <dgm:t>
        <a:bodyPr/>
        <a:lstStyle/>
        <a:p>
          <a:endParaRPr lang="en-US"/>
        </a:p>
      </dgm:t>
    </dgm:pt>
    <dgm:pt modelId="{DBD39B93-1AB1-450D-B44C-3EE1D5100D35}">
      <dgm:prSet/>
      <dgm:spPr/>
      <dgm:t>
        <a:bodyPr/>
        <a:lstStyle/>
        <a:p>
          <a:r>
            <a:rPr lang="en-US"/>
            <a:t>Total		$40750</a:t>
          </a:r>
        </a:p>
      </dgm:t>
    </dgm:pt>
    <dgm:pt modelId="{F120BA5F-76D2-43D7-B67D-B479F84AEDED}" type="parTrans" cxnId="{43C25496-65EA-4DB7-9421-22E201B8D5DD}">
      <dgm:prSet/>
      <dgm:spPr/>
      <dgm:t>
        <a:bodyPr/>
        <a:lstStyle/>
        <a:p>
          <a:endParaRPr lang="en-US"/>
        </a:p>
      </dgm:t>
    </dgm:pt>
    <dgm:pt modelId="{221955C6-AFA4-4D72-BBD9-6E177FAA0888}" type="sibTrans" cxnId="{43C25496-65EA-4DB7-9421-22E201B8D5DD}">
      <dgm:prSet/>
      <dgm:spPr/>
      <dgm:t>
        <a:bodyPr/>
        <a:lstStyle/>
        <a:p>
          <a:endParaRPr lang="en-US"/>
        </a:p>
      </dgm:t>
    </dgm:pt>
    <dgm:pt modelId="{8F5DB78B-878A-4475-8651-3F0388988CBE}" type="pres">
      <dgm:prSet presAssocID="{53723954-4FA2-435D-8FA8-7C0698D9C04D}" presName="linear" presStyleCnt="0">
        <dgm:presLayoutVars>
          <dgm:dir/>
          <dgm:animLvl val="lvl"/>
          <dgm:resizeHandles val="exact"/>
        </dgm:presLayoutVars>
      </dgm:prSet>
      <dgm:spPr/>
    </dgm:pt>
    <dgm:pt modelId="{731C9555-FB5A-48ED-95EE-9DF78F34BB97}" type="pres">
      <dgm:prSet presAssocID="{0C0522DD-AD55-4A4D-88F3-4F4A7B3E6B3B}" presName="parentLin" presStyleCnt="0"/>
      <dgm:spPr/>
    </dgm:pt>
    <dgm:pt modelId="{5D4D57F7-58B0-4CB3-ADDE-4D67B086414C}" type="pres">
      <dgm:prSet presAssocID="{0C0522DD-AD55-4A4D-88F3-4F4A7B3E6B3B}" presName="parentLeftMargin" presStyleLbl="node1" presStyleIdx="0" presStyleCnt="5"/>
      <dgm:spPr/>
    </dgm:pt>
    <dgm:pt modelId="{63BF5320-E6A9-4B55-98AC-45611A970E3B}" type="pres">
      <dgm:prSet presAssocID="{0C0522DD-AD55-4A4D-88F3-4F4A7B3E6B3B}" presName="parentText" presStyleLbl="node1" presStyleIdx="0" presStyleCnt="5">
        <dgm:presLayoutVars>
          <dgm:chMax val="0"/>
          <dgm:bulletEnabled val="1"/>
        </dgm:presLayoutVars>
      </dgm:prSet>
      <dgm:spPr/>
    </dgm:pt>
    <dgm:pt modelId="{1BA6877E-0D9B-4FB5-85B7-3AFCA7568247}" type="pres">
      <dgm:prSet presAssocID="{0C0522DD-AD55-4A4D-88F3-4F4A7B3E6B3B}" presName="negativeSpace" presStyleCnt="0"/>
      <dgm:spPr/>
    </dgm:pt>
    <dgm:pt modelId="{189B18DB-6612-4E50-B413-477A22A1C723}" type="pres">
      <dgm:prSet presAssocID="{0C0522DD-AD55-4A4D-88F3-4F4A7B3E6B3B}" presName="childText" presStyleLbl="conFgAcc1" presStyleIdx="0" presStyleCnt="5">
        <dgm:presLayoutVars>
          <dgm:bulletEnabled val="1"/>
        </dgm:presLayoutVars>
      </dgm:prSet>
      <dgm:spPr/>
    </dgm:pt>
    <dgm:pt modelId="{C5C9822B-355C-438D-9D09-EA2155A64E49}" type="pres">
      <dgm:prSet presAssocID="{451913DE-FF51-494A-8B1D-9238A62D8547}" presName="spaceBetweenRectangles" presStyleCnt="0"/>
      <dgm:spPr/>
    </dgm:pt>
    <dgm:pt modelId="{9B1897E1-15F6-4EFF-8B8C-A279F2A362C1}" type="pres">
      <dgm:prSet presAssocID="{7CD5F124-55E1-4FB3-894A-1E95B85B8B03}" presName="parentLin" presStyleCnt="0"/>
      <dgm:spPr/>
    </dgm:pt>
    <dgm:pt modelId="{9AB29A58-48C1-4B58-A2AE-94CE6A465959}" type="pres">
      <dgm:prSet presAssocID="{7CD5F124-55E1-4FB3-894A-1E95B85B8B03}" presName="parentLeftMargin" presStyleLbl="node1" presStyleIdx="0" presStyleCnt="5"/>
      <dgm:spPr/>
    </dgm:pt>
    <dgm:pt modelId="{A810345F-E8FF-4208-A270-B27950A42E8D}" type="pres">
      <dgm:prSet presAssocID="{7CD5F124-55E1-4FB3-894A-1E95B85B8B03}" presName="parentText" presStyleLbl="node1" presStyleIdx="1" presStyleCnt="5">
        <dgm:presLayoutVars>
          <dgm:chMax val="0"/>
          <dgm:bulletEnabled val="1"/>
        </dgm:presLayoutVars>
      </dgm:prSet>
      <dgm:spPr/>
    </dgm:pt>
    <dgm:pt modelId="{17632A76-066A-4DA4-BC95-BEF1D4286962}" type="pres">
      <dgm:prSet presAssocID="{7CD5F124-55E1-4FB3-894A-1E95B85B8B03}" presName="negativeSpace" presStyleCnt="0"/>
      <dgm:spPr/>
    </dgm:pt>
    <dgm:pt modelId="{BDDB435B-7997-48D1-8C1A-6B04DC7DA24B}" type="pres">
      <dgm:prSet presAssocID="{7CD5F124-55E1-4FB3-894A-1E95B85B8B03}" presName="childText" presStyleLbl="conFgAcc1" presStyleIdx="1" presStyleCnt="5">
        <dgm:presLayoutVars>
          <dgm:bulletEnabled val="1"/>
        </dgm:presLayoutVars>
      </dgm:prSet>
      <dgm:spPr/>
    </dgm:pt>
    <dgm:pt modelId="{9C120D35-FE07-4217-A2C3-2326A8E4E7DD}" type="pres">
      <dgm:prSet presAssocID="{104502EF-8F80-40F5-B43E-F4B23277EAA8}" presName="spaceBetweenRectangles" presStyleCnt="0"/>
      <dgm:spPr/>
    </dgm:pt>
    <dgm:pt modelId="{5F00DF1D-CA31-4332-BECC-E67DB01F0DE4}" type="pres">
      <dgm:prSet presAssocID="{5DAF48BA-3ABC-4B90-92E1-377EBC571F7D}" presName="parentLin" presStyleCnt="0"/>
      <dgm:spPr/>
    </dgm:pt>
    <dgm:pt modelId="{B02F25D5-13B4-40D0-8026-387AE313915B}" type="pres">
      <dgm:prSet presAssocID="{5DAF48BA-3ABC-4B90-92E1-377EBC571F7D}" presName="parentLeftMargin" presStyleLbl="node1" presStyleIdx="1" presStyleCnt="5"/>
      <dgm:spPr/>
    </dgm:pt>
    <dgm:pt modelId="{6C00BABF-5190-42E4-9315-07512A3C5CBD}" type="pres">
      <dgm:prSet presAssocID="{5DAF48BA-3ABC-4B90-92E1-377EBC571F7D}" presName="parentText" presStyleLbl="node1" presStyleIdx="2" presStyleCnt="5">
        <dgm:presLayoutVars>
          <dgm:chMax val="0"/>
          <dgm:bulletEnabled val="1"/>
        </dgm:presLayoutVars>
      </dgm:prSet>
      <dgm:spPr/>
    </dgm:pt>
    <dgm:pt modelId="{D31C249C-7D15-4BEF-89E9-E183A6B2A201}" type="pres">
      <dgm:prSet presAssocID="{5DAF48BA-3ABC-4B90-92E1-377EBC571F7D}" presName="negativeSpace" presStyleCnt="0"/>
      <dgm:spPr/>
    </dgm:pt>
    <dgm:pt modelId="{84B0AB36-D2A3-484B-94C4-68DA7C3DC7A9}" type="pres">
      <dgm:prSet presAssocID="{5DAF48BA-3ABC-4B90-92E1-377EBC571F7D}" presName="childText" presStyleLbl="conFgAcc1" presStyleIdx="2" presStyleCnt="5">
        <dgm:presLayoutVars>
          <dgm:bulletEnabled val="1"/>
        </dgm:presLayoutVars>
      </dgm:prSet>
      <dgm:spPr/>
    </dgm:pt>
    <dgm:pt modelId="{B7E1B27C-8C8F-465B-92D4-BE888B163B47}" type="pres">
      <dgm:prSet presAssocID="{45990F8E-819D-4E30-84B5-4878A84BDB52}" presName="spaceBetweenRectangles" presStyleCnt="0"/>
      <dgm:spPr/>
    </dgm:pt>
    <dgm:pt modelId="{D635669C-1838-49FA-8480-A7EADD27EB43}" type="pres">
      <dgm:prSet presAssocID="{33F88A0B-6157-4F3D-9A6F-7E8229E0DDEA}" presName="parentLin" presStyleCnt="0"/>
      <dgm:spPr/>
    </dgm:pt>
    <dgm:pt modelId="{BB9670E6-20A9-49CA-9CED-61CB1CBA0893}" type="pres">
      <dgm:prSet presAssocID="{33F88A0B-6157-4F3D-9A6F-7E8229E0DDEA}" presName="parentLeftMargin" presStyleLbl="node1" presStyleIdx="2" presStyleCnt="5"/>
      <dgm:spPr/>
    </dgm:pt>
    <dgm:pt modelId="{2B9AA4E7-6214-43F5-8F13-8D28184787C0}" type="pres">
      <dgm:prSet presAssocID="{33F88A0B-6157-4F3D-9A6F-7E8229E0DDEA}" presName="parentText" presStyleLbl="node1" presStyleIdx="3" presStyleCnt="5">
        <dgm:presLayoutVars>
          <dgm:chMax val="0"/>
          <dgm:bulletEnabled val="1"/>
        </dgm:presLayoutVars>
      </dgm:prSet>
      <dgm:spPr/>
    </dgm:pt>
    <dgm:pt modelId="{83A190E2-37A0-4D53-90C5-7E1E9B48EBB2}" type="pres">
      <dgm:prSet presAssocID="{33F88A0B-6157-4F3D-9A6F-7E8229E0DDEA}" presName="negativeSpace" presStyleCnt="0"/>
      <dgm:spPr/>
    </dgm:pt>
    <dgm:pt modelId="{7B79B85E-54BE-4D46-B369-06BB66D1CD93}" type="pres">
      <dgm:prSet presAssocID="{33F88A0B-6157-4F3D-9A6F-7E8229E0DDEA}" presName="childText" presStyleLbl="conFgAcc1" presStyleIdx="3" presStyleCnt="5">
        <dgm:presLayoutVars>
          <dgm:bulletEnabled val="1"/>
        </dgm:presLayoutVars>
      </dgm:prSet>
      <dgm:spPr/>
    </dgm:pt>
    <dgm:pt modelId="{2386EDC2-6A5F-4123-9434-BFCEEDED12D6}" type="pres">
      <dgm:prSet presAssocID="{4D7DA155-4122-4F3F-A9B9-23C7F2F47830}" presName="spaceBetweenRectangles" presStyleCnt="0"/>
      <dgm:spPr/>
    </dgm:pt>
    <dgm:pt modelId="{552AFFD0-9575-4F29-8982-448A4D27CC1A}" type="pres">
      <dgm:prSet presAssocID="{DBD39B93-1AB1-450D-B44C-3EE1D5100D35}" presName="parentLin" presStyleCnt="0"/>
      <dgm:spPr/>
    </dgm:pt>
    <dgm:pt modelId="{A2BD3D85-3EC5-4A3A-BDAD-0745704CB668}" type="pres">
      <dgm:prSet presAssocID="{DBD39B93-1AB1-450D-B44C-3EE1D5100D35}" presName="parentLeftMargin" presStyleLbl="node1" presStyleIdx="3" presStyleCnt="5"/>
      <dgm:spPr/>
    </dgm:pt>
    <dgm:pt modelId="{81180DC1-8529-46DD-991F-7A824F91DC7D}" type="pres">
      <dgm:prSet presAssocID="{DBD39B93-1AB1-450D-B44C-3EE1D5100D35}" presName="parentText" presStyleLbl="node1" presStyleIdx="4" presStyleCnt="5">
        <dgm:presLayoutVars>
          <dgm:chMax val="0"/>
          <dgm:bulletEnabled val="1"/>
        </dgm:presLayoutVars>
      </dgm:prSet>
      <dgm:spPr/>
    </dgm:pt>
    <dgm:pt modelId="{B14906BC-05C5-4AA9-91A8-03084F5553CF}" type="pres">
      <dgm:prSet presAssocID="{DBD39B93-1AB1-450D-B44C-3EE1D5100D35}" presName="negativeSpace" presStyleCnt="0"/>
      <dgm:spPr/>
    </dgm:pt>
    <dgm:pt modelId="{3B0C48D5-8A6D-454E-BFAA-826AA61D1D4C}" type="pres">
      <dgm:prSet presAssocID="{DBD39B93-1AB1-450D-B44C-3EE1D5100D35}" presName="childText" presStyleLbl="conFgAcc1" presStyleIdx="4" presStyleCnt="5">
        <dgm:presLayoutVars>
          <dgm:bulletEnabled val="1"/>
        </dgm:presLayoutVars>
      </dgm:prSet>
      <dgm:spPr/>
    </dgm:pt>
  </dgm:ptLst>
  <dgm:cxnLst>
    <dgm:cxn modelId="{A29B9B0E-F314-4F37-B8BE-41CAD8C9D4A7}" type="presOf" srcId="{0C0522DD-AD55-4A4D-88F3-4F4A7B3E6B3B}" destId="{63BF5320-E6A9-4B55-98AC-45611A970E3B}" srcOrd="1" destOrd="0" presId="urn:microsoft.com/office/officeart/2005/8/layout/list1"/>
    <dgm:cxn modelId="{7D613F12-E721-47BB-823E-A89FF0FE92FD}" type="presOf" srcId="{DBD39B93-1AB1-450D-B44C-3EE1D5100D35}" destId="{81180DC1-8529-46DD-991F-7A824F91DC7D}" srcOrd="1" destOrd="0" presId="urn:microsoft.com/office/officeart/2005/8/layout/list1"/>
    <dgm:cxn modelId="{6EE4EF1B-D2B2-43F4-93B9-9BC9A208F2B3}" type="presOf" srcId="{7CD5F124-55E1-4FB3-894A-1E95B85B8B03}" destId="{9AB29A58-48C1-4B58-A2AE-94CE6A465959}" srcOrd="0" destOrd="0" presId="urn:microsoft.com/office/officeart/2005/8/layout/list1"/>
    <dgm:cxn modelId="{49DEAD1F-4B89-4FED-B879-21B139493B17}" type="presOf" srcId="{0C0522DD-AD55-4A4D-88F3-4F4A7B3E6B3B}" destId="{5D4D57F7-58B0-4CB3-ADDE-4D67B086414C}" srcOrd="0" destOrd="0" presId="urn:microsoft.com/office/officeart/2005/8/layout/list1"/>
    <dgm:cxn modelId="{2D00EA23-B278-4278-9E1E-961E74178A50}" srcId="{53723954-4FA2-435D-8FA8-7C0698D9C04D}" destId="{0C0522DD-AD55-4A4D-88F3-4F4A7B3E6B3B}" srcOrd="0" destOrd="0" parTransId="{8574E95F-7642-4B95-9AF3-54620206F237}" sibTransId="{451913DE-FF51-494A-8B1D-9238A62D8547}"/>
    <dgm:cxn modelId="{EA5C6425-7C19-41BB-B4CF-E8F953A452B8}" type="presOf" srcId="{33F88A0B-6157-4F3D-9A6F-7E8229E0DDEA}" destId="{2B9AA4E7-6214-43F5-8F13-8D28184787C0}" srcOrd="1" destOrd="0" presId="urn:microsoft.com/office/officeart/2005/8/layout/list1"/>
    <dgm:cxn modelId="{17008B7F-7B70-4CDC-A3EA-189AFE14304A}" type="presOf" srcId="{7CD5F124-55E1-4FB3-894A-1E95B85B8B03}" destId="{A810345F-E8FF-4208-A270-B27950A42E8D}" srcOrd="1" destOrd="0" presId="urn:microsoft.com/office/officeart/2005/8/layout/list1"/>
    <dgm:cxn modelId="{BE2D6E81-9422-4FB6-AA51-9930C3C129F7}" srcId="{53723954-4FA2-435D-8FA8-7C0698D9C04D}" destId="{5DAF48BA-3ABC-4B90-92E1-377EBC571F7D}" srcOrd="2" destOrd="0" parTransId="{C67CC8FB-233A-4A1E-9469-2DCBBCBAA029}" sibTransId="{45990F8E-819D-4E30-84B5-4878A84BDB52}"/>
    <dgm:cxn modelId="{76756294-4603-4C2D-A280-060707717061}" srcId="{53723954-4FA2-435D-8FA8-7C0698D9C04D}" destId="{7CD5F124-55E1-4FB3-894A-1E95B85B8B03}" srcOrd="1" destOrd="0" parTransId="{09ACD826-6190-4EC0-92F0-35976B005E1D}" sibTransId="{104502EF-8F80-40F5-B43E-F4B23277EAA8}"/>
    <dgm:cxn modelId="{43C25496-65EA-4DB7-9421-22E201B8D5DD}" srcId="{53723954-4FA2-435D-8FA8-7C0698D9C04D}" destId="{DBD39B93-1AB1-450D-B44C-3EE1D5100D35}" srcOrd="4" destOrd="0" parTransId="{F120BA5F-76D2-43D7-B67D-B479F84AEDED}" sibTransId="{221955C6-AFA4-4D72-BBD9-6E177FAA0888}"/>
    <dgm:cxn modelId="{C19DB5A8-F03A-41AC-B3F6-F23CD9B5AF5C}" type="presOf" srcId="{53723954-4FA2-435D-8FA8-7C0698D9C04D}" destId="{8F5DB78B-878A-4475-8651-3F0388988CBE}" srcOrd="0" destOrd="0" presId="urn:microsoft.com/office/officeart/2005/8/layout/list1"/>
    <dgm:cxn modelId="{80E184B5-F62F-4576-9B97-B3D6DCFACAEA}" srcId="{53723954-4FA2-435D-8FA8-7C0698D9C04D}" destId="{33F88A0B-6157-4F3D-9A6F-7E8229E0DDEA}" srcOrd="3" destOrd="0" parTransId="{F67D6CE7-2805-4FFC-B769-03744C804B63}" sibTransId="{4D7DA155-4122-4F3F-A9B9-23C7F2F47830}"/>
    <dgm:cxn modelId="{385573E2-5760-4CF1-9097-3F111999770E}" type="presOf" srcId="{33F88A0B-6157-4F3D-9A6F-7E8229E0DDEA}" destId="{BB9670E6-20A9-49CA-9CED-61CB1CBA0893}" srcOrd="0" destOrd="0" presId="urn:microsoft.com/office/officeart/2005/8/layout/list1"/>
    <dgm:cxn modelId="{D7453AE5-EA37-4245-965E-A2EAC98F9239}" type="presOf" srcId="{DBD39B93-1AB1-450D-B44C-3EE1D5100D35}" destId="{A2BD3D85-3EC5-4A3A-BDAD-0745704CB668}" srcOrd="0" destOrd="0" presId="urn:microsoft.com/office/officeart/2005/8/layout/list1"/>
    <dgm:cxn modelId="{4745FDF3-0C3F-41EF-8715-ECFDD5A318B6}" type="presOf" srcId="{5DAF48BA-3ABC-4B90-92E1-377EBC571F7D}" destId="{6C00BABF-5190-42E4-9315-07512A3C5CBD}" srcOrd="1" destOrd="0" presId="urn:microsoft.com/office/officeart/2005/8/layout/list1"/>
    <dgm:cxn modelId="{3B7239F5-EF12-4EBC-A825-E05650CF26F2}" type="presOf" srcId="{5DAF48BA-3ABC-4B90-92E1-377EBC571F7D}" destId="{B02F25D5-13B4-40D0-8026-387AE313915B}" srcOrd="0" destOrd="0" presId="urn:microsoft.com/office/officeart/2005/8/layout/list1"/>
    <dgm:cxn modelId="{E8A02F0C-2DBE-4419-8070-F7146949C5F5}" type="presParOf" srcId="{8F5DB78B-878A-4475-8651-3F0388988CBE}" destId="{731C9555-FB5A-48ED-95EE-9DF78F34BB97}" srcOrd="0" destOrd="0" presId="urn:microsoft.com/office/officeart/2005/8/layout/list1"/>
    <dgm:cxn modelId="{166591C7-79C0-4B39-8CBA-A22D8CEA531C}" type="presParOf" srcId="{731C9555-FB5A-48ED-95EE-9DF78F34BB97}" destId="{5D4D57F7-58B0-4CB3-ADDE-4D67B086414C}" srcOrd="0" destOrd="0" presId="urn:microsoft.com/office/officeart/2005/8/layout/list1"/>
    <dgm:cxn modelId="{1072798E-F834-4B67-9F60-0776939C3FFB}" type="presParOf" srcId="{731C9555-FB5A-48ED-95EE-9DF78F34BB97}" destId="{63BF5320-E6A9-4B55-98AC-45611A970E3B}" srcOrd="1" destOrd="0" presId="urn:microsoft.com/office/officeart/2005/8/layout/list1"/>
    <dgm:cxn modelId="{22B692CF-0A37-4466-8622-012C2E8F79F2}" type="presParOf" srcId="{8F5DB78B-878A-4475-8651-3F0388988CBE}" destId="{1BA6877E-0D9B-4FB5-85B7-3AFCA7568247}" srcOrd="1" destOrd="0" presId="urn:microsoft.com/office/officeart/2005/8/layout/list1"/>
    <dgm:cxn modelId="{866D5EDC-0C12-4606-9E5C-483FC15079E9}" type="presParOf" srcId="{8F5DB78B-878A-4475-8651-3F0388988CBE}" destId="{189B18DB-6612-4E50-B413-477A22A1C723}" srcOrd="2" destOrd="0" presId="urn:microsoft.com/office/officeart/2005/8/layout/list1"/>
    <dgm:cxn modelId="{5891619C-3B49-4B45-85EE-33AA02BD7A76}" type="presParOf" srcId="{8F5DB78B-878A-4475-8651-3F0388988CBE}" destId="{C5C9822B-355C-438D-9D09-EA2155A64E49}" srcOrd="3" destOrd="0" presId="urn:microsoft.com/office/officeart/2005/8/layout/list1"/>
    <dgm:cxn modelId="{E80E875D-DFFC-4552-9598-1B6C655E94DA}" type="presParOf" srcId="{8F5DB78B-878A-4475-8651-3F0388988CBE}" destId="{9B1897E1-15F6-4EFF-8B8C-A279F2A362C1}" srcOrd="4" destOrd="0" presId="urn:microsoft.com/office/officeart/2005/8/layout/list1"/>
    <dgm:cxn modelId="{9D0296A3-CA78-47CB-A91C-E2C8059277B4}" type="presParOf" srcId="{9B1897E1-15F6-4EFF-8B8C-A279F2A362C1}" destId="{9AB29A58-48C1-4B58-A2AE-94CE6A465959}" srcOrd="0" destOrd="0" presId="urn:microsoft.com/office/officeart/2005/8/layout/list1"/>
    <dgm:cxn modelId="{EF45D3F6-5128-4EB9-9946-32AB556D6E7C}" type="presParOf" srcId="{9B1897E1-15F6-4EFF-8B8C-A279F2A362C1}" destId="{A810345F-E8FF-4208-A270-B27950A42E8D}" srcOrd="1" destOrd="0" presId="urn:microsoft.com/office/officeart/2005/8/layout/list1"/>
    <dgm:cxn modelId="{059D9491-41BD-486F-B082-B8155DDDBA73}" type="presParOf" srcId="{8F5DB78B-878A-4475-8651-3F0388988CBE}" destId="{17632A76-066A-4DA4-BC95-BEF1D4286962}" srcOrd="5" destOrd="0" presId="urn:microsoft.com/office/officeart/2005/8/layout/list1"/>
    <dgm:cxn modelId="{B65AD814-56D8-4806-84F6-A02876A6B3DC}" type="presParOf" srcId="{8F5DB78B-878A-4475-8651-3F0388988CBE}" destId="{BDDB435B-7997-48D1-8C1A-6B04DC7DA24B}" srcOrd="6" destOrd="0" presId="urn:microsoft.com/office/officeart/2005/8/layout/list1"/>
    <dgm:cxn modelId="{43E01648-0C4C-4F1F-BA1A-7EF679377D23}" type="presParOf" srcId="{8F5DB78B-878A-4475-8651-3F0388988CBE}" destId="{9C120D35-FE07-4217-A2C3-2326A8E4E7DD}" srcOrd="7" destOrd="0" presId="urn:microsoft.com/office/officeart/2005/8/layout/list1"/>
    <dgm:cxn modelId="{F599D9EF-D9B4-4D81-9781-E3E5974E7753}" type="presParOf" srcId="{8F5DB78B-878A-4475-8651-3F0388988CBE}" destId="{5F00DF1D-CA31-4332-BECC-E67DB01F0DE4}" srcOrd="8" destOrd="0" presId="urn:microsoft.com/office/officeart/2005/8/layout/list1"/>
    <dgm:cxn modelId="{4F2C5969-1E56-44B5-B8A8-492490B8B624}" type="presParOf" srcId="{5F00DF1D-CA31-4332-BECC-E67DB01F0DE4}" destId="{B02F25D5-13B4-40D0-8026-387AE313915B}" srcOrd="0" destOrd="0" presId="urn:microsoft.com/office/officeart/2005/8/layout/list1"/>
    <dgm:cxn modelId="{423F70CC-E278-4E07-A203-4BEAB890D66D}" type="presParOf" srcId="{5F00DF1D-CA31-4332-BECC-E67DB01F0DE4}" destId="{6C00BABF-5190-42E4-9315-07512A3C5CBD}" srcOrd="1" destOrd="0" presId="urn:microsoft.com/office/officeart/2005/8/layout/list1"/>
    <dgm:cxn modelId="{AE3B64C0-5980-4134-82DD-0A8CCC5A4706}" type="presParOf" srcId="{8F5DB78B-878A-4475-8651-3F0388988CBE}" destId="{D31C249C-7D15-4BEF-89E9-E183A6B2A201}" srcOrd="9" destOrd="0" presId="urn:microsoft.com/office/officeart/2005/8/layout/list1"/>
    <dgm:cxn modelId="{E91DBA14-747C-41BA-9A3B-EB9606A295E3}" type="presParOf" srcId="{8F5DB78B-878A-4475-8651-3F0388988CBE}" destId="{84B0AB36-D2A3-484B-94C4-68DA7C3DC7A9}" srcOrd="10" destOrd="0" presId="urn:microsoft.com/office/officeart/2005/8/layout/list1"/>
    <dgm:cxn modelId="{373E36C0-F3B2-48F1-B5FB-830E5877BED5}" type="presParOf" srcId="{8F5DB78B-878A-4475-8651-3F0388988CBE}" destId="{B7E1B27C-8C8F-465B-92D4-BE888B163B47}" srcOrd="11" destOrd="0" presId="urn:microsoft.com/office/officeart/2005/8/layout/list1"/>
    <dgm:cxn modelId="{B1EC50C6-4E32-4EB1-B729-899D03D97DC0}" type="presParOf" srcId="{8F5DB78B-878A-4475-8651-3F0388988CBE}" destId="{D635669C-1838-49FA-8480-A7EADD27EB43}" srcOrd="12" destOrd="0" presId="urn:microsoft.com/office/officeart/2005/8/layout/list1"/>
    <dgm:cxn modelId="{3C37A3CF-1A9C-4F2E-8472-24492A10FC3A}" type="presParOf" srcId="{D635669C-1838-49FA-8480-A7EADD27EB43}" destId="{BB9670E6-20A9-49CA-9CED-61CB1CBA0893}" srcOrd="0" destOrd="0" presId="urn:microsoft.com/office/officeart/2005/8/layout/list1"/>
    <dgm:cxn modelId="{2E3F71A3-3133-4DEE-9ED1-F91774C20F8C}" type="presParOf" srcId="{D635669C-1838-49FA-8480-A7EADD27EB43}" destId="{2B9AA4E7-6214-43F5-8F13-8D28184787C0}" srcOrd="1" destOrd="0" presId="urn:microsoft.com/office/officeart/2005/8/layout/list1"/>
    <dgm:cxn modelId="{7C4936DB-F58D-4D4B-94A4-D203BF7EADAC}" type="presParOf" srcId="{8F5DB78B-878A-4475-8651-3F0388988CBE}" destId="{83A190E2-37A0-4D53-90C5-7E1E9B48EBB2}" srcOrd="13" destOrd="0" presId="urn:microsoft.com/office/officeart/2005/8/layout/list1"/>
    <dgm:cxn modelId="{3125200B-71E8-4870-93AF-C97D01537653}" type="presParOf" srcId="{8F5DB78B-878A-4475-8651-3F0388988CBE}" destId="{7B79B85E-54BE-4D46-B369-06BB66D1CD93}" srcOrd="14" destOrd="0" presId="urn:microsoft.com/office/officeart/2005/8/layout/list1"/>
    <dgm:cxn modelId="{3F861559-C25F-4FF4-AD65-12B111E46F9D}" type="presParOf" srcId="{8F5DB78B-878A-4475-8651-3F0388988CBE}" destId="{2386EDC2-6A5F-4123-9434-BFCEEDED12D6}" srcOrd="15" destOrd="0" presId="urn:microsoft.com/office/officeart/2005/8/layout/list1"/>
    <dgm:cxn modelId="{B38207B1-A898-448B-AF34-4EA9FB882B90}" type="presParOf" srcId="{8F5DB78B-878A-4475-8651-3F0388988CBE}" destId="{552AFFD0-9575-4F29-8982-448A4D27CC1A}" srcOrd="16" destOrd="0" presId="urn:microsoft.com/office/officeart/2005/8/layout/list1"/>
    <dgm:cxn modelId="{88F5E231-9073-40AA-92FD-E297F8211DE5}" type="presParOf" srcId="{552AFFD0-9575-4F29-8982-448A4D27CC1A}" destId="{A2BD3D85-3EC5-4A3A-BDAD-0745704CB668}" srcOrd="0" destOrd="0" presId="urn:microsoft.com/office/officeart/2005/8/layout/list1"/>
    <dgm:cxn modelId="{2BE7CE25-B907-4149-A8EF-B515AD53B65E}" type="presParOf" srcId="{552AFFD0-9575-4F29-8982-448A4D27CC1A}" destId="{81180DC1-8529-46DD-991F-7A824F91DC7D}" srcOrd="1" destOrd="0" presId="urn:microsoft.com/office/officeart/2005/8/layout/list1"/>
    <dgm:cxn modelId="{16EDE57D-8027-486E-B5F3-1E3C9FFCE252}" type="presParOf" srcId="{8F5DB78B-878A-4475-8651-3F0388988CBE}" destId="{B14906BC-05C5-4AA9-91A8-03084F5553CF}" srcOrd="17" destOrd="0" presId="urn:microsoft.com/office/officeart/2005/8/layout/list1"/>
    <dgm:cxn modelId="{6AF36673-6A9F-4552-ACF0-97840A0D608D}" type="presParOf" srcId="{8F5DB78B-878A-4475-8651-3F0388988CBE}" destId="{3B0C48D5-8A6D-454E-BFAA-826AA61D1D4C}"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DBF51E7-C7D8-4EDA-9C2A-DBBDC8E3643F}"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436F5B2E-97F2-4A88-9D6E-94D8A98AF480}">
      <dgm:prSet/>
      <dgm:spPr/>
      <dgm:t>
        <a:bodyPr/>
        <a:lstStyle/>
        <a:p>
          <a:r>
            <a:rPr lang="en-US" dirty="0"/>
            <a:t>Anticipated Income        $40750</a:t>
          </a:r>
        </a:p>
      </dgm:t>
    </dgm:pt>
    <dgm:pt modelId="{627FE085-2E5E-43B3-B72C-04578B705732}" type="parTrans" cxnId="{33A0971D-8BB1-4F5D-B6A5-815DA6F84CDE}">
      <dgm:prSet/>
      <dgm:spPr/>
      <dgm:t>
        <a:bodyPr/>
        <a:lstStyle/>
        <a:p>
          <a:endParaRPr lang="en-US"/>
        </a:p>
      </dgm:t>
    </dgm:pt>
    <dgm:pt modelId="{59C38DCE-E690-4C5D-AD11-57EDF8518155}" type="sibTrans" cxnId="{33A0971D-8BB1-4F5D-B6A5-815DA6F84CDE}">
      <dgm:prSet/>
      <dgm:spPr/>
      <dgm:t>
        <a:bodyPr/>
        <a:lstStyle/>
        <a:p>
          <a:endParaRPr lang="en-US"/>
        </a:p>
      </dgm:t>
    </dgm:pt>
    <dgm:pt modelId="{E7DE16C8-E1B5-44EE-85A8-A85039B7E87C}">
      <dgm:prSet/>
      <dgm:spPr/>
      <dgm:t>
        <a:bodyPr/>
        <a:lstStyle/>
        <a:p>
          <a:r>
            <a:rPr lang="en-US"/>
            <a:t>Anticipate Expenses       $51981</a:t>
          </a:r>
        </a:p>
      </dgm:t>
    </dgm:pt>
    <dgm:pt modelId="{78305441-72F7-41C4-A9CD-13B65125BC32}" type="parTrans" cxnId="{4ECEE318-3868-4C15-B5AE-036D0DFAF170}">
      <dgm:prSet/>
      <dgm:spPr/>
      <dgm:t>
        <a:bodyPr/>
        <a:lstStyle/>
        <a:p>
          <a:endParaRPr lang="en-US"/>
        </a:p>
      </dgm:t>
    </dgm:pt>
    <dgm:pt modelId="{53171955-C99E-4942-8267-3E3E8650B885}" type="sibTrans" cxnId="{4ECEE318-3868-4C15-B5AE-036D0DFAF170}">
      <dgm:prSet/>
      <dgm:spPr/>
      <dgm:t>
        <a:bodyPr/>
        <a:lstStyle/>
        <a:p>
          <a:endParaRPr lang="en-US"/>
        </a:p>
      </dgm:t>
    </dgm:pt>
    <dgm:pt modelId="{9D421459-8BB6-4A1D-8F3F-6759F04E8AC1}">
      <dgm:prSet/>
      <dgm:spPr/>
      <dgm:t>
        <a:bodyPr/>
        <a:lstStyle/>
        <a:p>
          <a:r>
            <a:rPr lang="en-US" dirty="0"/>
            <a:t>Short fall                         - $11231</a:t>
          </a:r>
        </a:p>
      </dgm:t>
    </dgm:pt>
    <dgm:pt modelId="{2C4A07B2-7AFE-4269-A927-C3909C476FC8}" type="parTrans" cxnId="{981BF201-53BA-4E21-9261-8408D7A059CB}">
      <dgm:prSet/>
      <dgm:spPr/>
      <dgm:t>
        <a:bodyPr/>
        <a:lstStyle/>
        <a:p>
          <a:endParaRPr lang="en-US"/>
        </a:p>
      </dgm:t>
    </dgm:pt>
    <dgm:pt modelId="{4E4BE9D4-2F29-4AD4-935A-5A11C38DE1D6}" type="sibTrans" cxnId="{981BF201-53BA-4E21-9261-8408D7A059CB}">
      <dgm:prSet/>
      <dgm:spPr/>
      <dgm:t>
        <a:bodyPr/>
        <a:lstStyle/>
        <a:p>
          <a:endParaRPr lang="en-US"/>
        </a:p>
      </dgm:t>
    </dgm:pt>
    <dgm:pt modelId="{0FC3F38D-D055-4095-AEA5-95719C24A43A}" type="pres">
      <dgm:prSet presAssocID="{1DBF51E7-C7D8-4EDA-9C2A-DBBDC8E3643F}" presName="outerComposite" presStyleCnt="0">
        <dgm:presLayoutVars>
          <dgm:chMax val="5"/>
          <dgm:dir/>
          <dgm:resizeHandles val="exact"/>
        </dgm:presLayoutVars>
      </dgm:prSet>
      <dgm:spPr/>
    </dgm:pt>
    <dgm:pt modelId="{6A7C131F-19C4-4C5F-A8F9-D731A74764B0}" type="pres">
      <dgm:prSet presAssocID="{1DBF51E7-C7D8-4EDA-9C2A-DBBDC8E3643F}" presName="dummyMaxCanvas" presStyleCnt="0">
        <dgm:presLayoutVars/>
      </dgm:prSet>
      <dgm:spPr/>
    </dgm:pt>
    <dgm:pt modelId="{B0552585-B8FD-46DC-B7EB-747C3D2C9762}" type="pres">
      <dgm:prSet presAssocID="{1DBF51E7-C7D8-4EDA-9C2A-DBBDC8E3643F}" presName="ThreeNodes_1" presStyleLbl="node1" presStyleIdx="0" presStyleCnt="3">
        <dgm:presLayoutVars>
          <dgm:bulletEnabled val="1"/>
        </dgm:presLayoutVars>
      </dgm:prSet>
      <dgm:spPr/>
    </dgm:pt>
    <dgm:pt modelId="{64312F38-C229-4DBA-9665-227265478431}" type="pres">
      <dgm:prSet presAssocID="{1DBF51E7-C7D8-4EDA-9C2A-DBBDC8E3643F}" presName="ThreeNodes_2" presStyleLbl="node1" presStyleIdx="1" presStyleCnt="3">
        <dgm:presLayoutVars>
          <dgm:bulletEnabled val="1"/>
        </dgm:presLayoutVars>
      </dgm:prSet>
      <dgm:spPr/>
    </dgm:pt>
    <dgm:pt modelId="{E2C43059-9DB5-43C8-946F-07F63AD63D25}" type="pres">
      <dgm:prSet presAssocID="{1DBF51E7-C7D8-4EDA-9C2A-DBBDC8E3643F}" presName="ThreeNodes_3" presStyleLbl="node1" presStyleIdx="2" presStyleCnt="3">
        <dgm:presLayoutVars>
          <dgm:bulletEnabled val="1"/>
        </dgm:presLayoutVars>
      </dgm:prSet>
      <dgm:spPr/>
    </dgm:pt>
    <dgm:pt modelId="{84DBFB56-DBBD-4C72-A526-554CD3D565CA}" type="pres">
      <dgm:prSet presAssocID="{1DBF51E7-C7D8-4EDA-9C2A-DBBDC8E3643F}" presName="ThreeConn_1-2" presStyleLbl="fgAccFollowNode1" presStyleIdx="0" presStyleCnt="2">
        <dgm:presLayoutVars>
          <dgm:bulletEnabled val="1"/>
        </dgm:presLayoutVars>
      </dgm:prSet>
      <dgm:spPr/>
    </dgm:pt>
    <dgm:pt modelId="{8704BF3B-EFFB-4326-AE0B-4E62A91392FD}" type="pres">
      <dgm:prSet presAssocID="{1DBF51E7-C7D8-4EDA-9C2A-DBBDC8E3643F}" presName="ThreeConn_2-3" presStyleLbl="fgAccFollowNode1" presStyleIdx="1" presStyleCnt="2">
        <dgm:presLayoutVars>
          <dgm:bulletEnabled val="1"/>
        </dgm:presLayoutVars>
      </dgm:prSet>
      <dgm:spPr/>
    </dgm:pt>
    <dgm:pt modelId="{6511C43D-080D-4420-8A98-A8F81771437B}" type="pres">
      <dgm:prSet presAssocID="{1DBF51E7-C7D8-4EDA-9C2A-DBBDC8E3643F}" presName="ThreeNodes_1_text" presStyleLbl="node1" presStyleIdx="2" presStyleCnt="3">
        <dgm:presLayoutVars>
          <dgm:bulletEnabled val="1"/>
        </dgm:presLayoutVars>
      </dgm:prSet>
      <dgm:spPr/>
    </dgm:pt>
    <dgm:pt modelId="{36BC3002-3093-4B9C-84CE-30AE916AFF26}" type="pres">
      <dgm:prSet presAssocID="{1DBF51E7-C7D8-4EDA-9C2A-DBBDC8E3643F}" presName="ThreeNodes_2_text" presStyleLbl="node1" presStyleIdx="2" presStyleCnt="3">
        <dgm:presLayoutVars>
          <dgm:bulletEnabled val="1"/>
        </dgm:presLayoutVars>
      </dgm:prSet>
      <dgm:spPr/>
    </dgm:pt>
    <dgm:pt modelId="{F265F8FF-8E56-4111-8574-0D4A5E21368D}" type="pres">
      <dgm:prSet presAssocID="{1DBF51E7-C7D8-4EDA-9C2A-DBBDC8E3643F}" presName="ThreeNodes_3_text" presStyleLbl="node1" presStyleIdx="2" presStyleCnt="3">
        <dgm:presLayoutVars>
          <dgm:bulletEnabled val="1"/>
        </dgm:presLayoutVars>
      </dgm:prSet>
      <dgm:spPr/>
    </dgm:pt>
  </dgm:ptLst>
  <dgm:cxnLst>
    <dgm:cxn modelId="{981BF201-53BA-4E21-9261-8408D7A059CB}" srcId="{1DBF51E7-C7D8-4EDA-9C2A-DBBDC8E3643F}" destId="{9D421459-8BB6-4A1D-8F3F-6759F04E8AC1}" srcOrd="2" destOrd="0" parTransId="{2C4A07B2-7AFE-4269-A927-C3909C476FC8}" sibTransId="{4E4BE9D4-2F29-4AD4-935A-5A11C38DE1D6}"/>
    <dgm:cxn modelId="{4ECEE318-3868-4C15-B5AE-036D0DFAF170}" srcId="{1DBF51E7-C7D8-4EDA-9C2A-DBBDC8E3643F}" destId="{E7DE16C8-E1B5-44EE-85A8-A85039B7E87C}" srcOrd="1" destOrd="0" parTransId="{78305441-72F7-41C4-A9CD-13B65125BC32}" sibTransId="{53171955-C99E-4942-8267-3E3E8650B885}"/>
    <dgm:cxn modelId="{33A0971D-8BB1-4F5D-B6A5-815DA6F84CDE}" srcId="{1DBF51E7-C7D8-4EDA-9C2A-DBBDC8E3643F}" destId="{436F5B2E-97F2-4A88-9D6E-94D8A98AF480}" srcOrd="0" destOrd="0" parTransId="{627FE085-2E5E-43B3-B72C-04578B705732}" sibTransId="{59C38DCE-E690-4C5D-AD11-57EDF8518155}"/>
    <dgm:cxn modelId="{9E3DDE27-C257-43A7-8AE6-B3212E35DC87}" type="presOf" srcId="{59C38DCE-E690-4C5D-AD11-57EDF8518155}" destId="{84DBFB56-DBBD-4C72-A526-554CD3D565CA}" srcOrd="0" destOrd="0" presId="urn:microsoft.com/office/officeart/2005/8/layout/vProcess5"/>
    <dgm:cxn modelId="{0916A32D-4E2A-489D-851E-211EA45A1E06}" type="presOf" srcId="{53171955-C99E-4942-8267-3E3E8650B885}" destId="{8704BF3B-EFFB-4326-AE0B-4E62A91392FD}" srcOrd="0" destOrd="0" presId="urn:microsoft.com/office/officeart/2005/8/layout/vProcess5"/>
    <dgm:cxn modelId="{B913995C-E91F-43F9-AEA8-5489222DABEC}" type="presOf" srcId="{9D421459-8BB6-4A1D-8F3F-6759F04E8AC1}" destId="{E2C43059-9DB5-43C8-946F-07F63AD63D25}" srcOrd="0" destOrd="0" presId="urn:microsoft.com/office/officeart/2005/8/layout/vProcess5"/>
    <dgm:cxn modelId="{C6022774-FFC6-440D-BDE6-726688D994C1}" type="presOf" srcId="{E7DE16C8-E1B5-44EE-85A8-A85039B7E87C}" destId="{36BC3002-3093-4B9C-84CE-30AE916AFF26}" srcOrd="1" destOrd="0" presId="urn:microsoft.com/office/officeart/2005/8/layout/vProcess5"/>
    <dgm:cxn modelId="{10AC777E-04FC-41EE-B29A-896B34DAFC17}" type="presOf" srcId="{436F5B2E-97F2-4A88-9D6E-94D8A98AF480}" destId="{6511C43D-080D-4420-8A98-A8F81771437B}" srcOrd="1" destOrd="0" presId="urn:microsoft.com/office/officeart/2005/8/layout/vProcess5"/>
    <dgm:cxn modelId="{7BC218A8-906D-4F23-A17E-75CD6544FDC2}" type="presOf" srcId="{436F5B2E-97F2-4A88-9D6E-94D8A98AF480}" destId="{B0552585-B8FD-46DC-B7EB-747C3D2C9762}" srcOrd="0" destOrd="0" presId="urn:microsoft.com/office/officeart/2005/8/layout/vProcess5"/>
    <dgm:cxn modelId="{BB3B20AD-CDE3-4D17-8F6F-58D3D705E305}" type="presOf" srcId="{1DBF51E7-C7D8-4EDA-9C2A-DBBDC8E3643F}" destId="{0FC3F38D-D055-4095-AEA5-95719C24A43A}" srcOrd="0" destOrd="0" presId="urn:microsoft.com/office/officeart/2005/8/layout/vProcess5"/>
    <dgm:cxn modelId="{B4BAEDB0-EA93-44AA-BC67-66C7FC15C439}" type="presOf" srcId="{9D421459-8BB6-4A1D-8F3F-6759F04E8AC1}" destId="{F265F8FF-8E56-4111-8574-0D4A5E21368D}" srcOrd="1" destOrd="0" presId="urn:microsoft.com/office/officeart/2005/8/layout/vProcess5"/>
    <dgm:cxn modelId="{DED311E4-F33A-43AC-8C0D-5352734D8C46}" type="presOf" srcId="{E7DE16C8-E1B5-44EE-85A8-A85039B7E87C}" destId="{64312F38-C229-4DBA-9665-227265478431}" srcOrd="0" destOrd="0" presId="urn:microsoft.com/office/officeart/2005/8/layout/vProcess5"/>
    <dgm:cxn modelId="{E38D5675-92C6-4ED9-B13B-A80B23F8F259}" type="presParOf" srcId="{0FC3F38D-D055-4095-AEA5-95719C24A43A}" destId="{6A7C131F-19C4-4C5F-A8F9-D731A74764B0}" srcOrd="0" destOrd="0" presId="urn:microsoft.com/office/officeart/2005/8/layout/vProcess5"/>
    <dgm:cxn modelId="{991B0DB8-CDF3-4AFF-BB65-A1A1C5C7A8DB}" type="presParOf" srcId="{0FC3F38D-D055-4095-AEA5-95719C24A43A}" destId="{B0552585-B8FD-46DC-B7EB-747C3D2C9762}" srcOrd="1" destOrd="0" presId="urn:microsoft.com/office/officeart/2005/8/layout/vProcess5"/>
    <dgm:cxn modelId="{E2E10459-568D-401B-838F-AA413CC743CE}" type="presParOf" srcId="{0FC3F38D-D055-4095-AEA5-95719C24A43A}" destId="{64312F38-C229-4DBA-9665-227265478431}" srcOrd="2" destOrd="0" presId="urn:microsoft.com/office/officeart/2005/8/layout/vProcess5"/>
    <dgm:cxn modelId="{4A55E476-5593-4D6D-A7F5-A68C1C7EBF16}" type="presParOf" srcId="{0FC3F38D-D055-4095-AEA5-95719C24A43A}" destId="{E2C43059-9DB5-43C8-946F-07F63AD63D25}" srcOrd="3" destOrd="0" presId="urn:microsoft.com/office/officeart/2005/8/layout/vProcess5"/>
    <dgm:cxn modelId="{351BB7A5-F11D-4EED-B6CF-650A34A01DCC}" type="presParOf" srcId="{0FC3F38D-D055-4095-AEA5-95719C24A43A}" destId="{84DBFB56-DBBD-4C72-A526-554CD3D565CA}" srcOrd="4" destOrd="0" presId="urn:microsoft.com/office/officeart/2005/8/layout/vProcess5"/>
    <dgm:cxn modelId="{5B01A502-F10C-4931-863F-6404DDA4F700}" type="presParOf" srcId="{0FC3F38D-D055-4095-AEA5-95719C24A43A}" destId="{8704BF3B-EFFB-4326-AE0B-4E62A91392FD}" srcOrd="5" destOrd="0" presId="urn:microsoft.com/office/officeart/2005/8/layout/vProcess5"/>
    <dgm:cxn modelId="{C6BF3128-64D7-4321-A5E0-DF937C2E2416}" type="presParOf" srcId="{0FC3F38D-D055-4095-AEA5-95719C24A43A}" destId="{6511C43D-080D-4420-8A98-A8F81771437B}" srcOrd="6" destOrd="0" presId="urn:microsoft.com/office/officeart/2005/8/layout/vProcess5"/>
    <dgm:cxn modelId="{5D9F5318-2AF5-42E6-AF66-7761FA703329}" type="presParOf" srcId="{0FC3F38D-D055-4095-AEA5-95719C24A43A}" destId="{36BC3002-3093-4B9C-84CE-30AE916AFF26}" srcOrd="7" destOrd="0" presId="urn:microsoft.com/office/officeart/2005/8/layout/vProcess5"/>
    <dgm:cxn modelId="{428BDB3A-DDE6-424B-95EC-BF218116EDEA}" type="presParOf" srcId="{0FC3F38D-D055-4095-AEA5-95719C24A43A}" destId="{F265F8FF-8E56-4111-8574-0D4A5E21368D}"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F1F4C34-EE86-4BBE-BC62-813E566D7C4F}" type="doc">
      <dgm:prSet loTypeId="urn:microsoft.com/office/officeart/2018/layout/CircleProcess" loCatId="simpleprocesssa" qsTypeId="urn:microsoft.com/office/officeart/2005/8/quickstyle/simple1" qsCatId="simple" csTypeId="urn:microsoft.com/office/officeart/2005/8/colors/accent1_2" csCatId="accent1"/>
      <dgm:spPr/>
      <dgm:t>
        <a:bodyPr/>
        <a:lstStyle/>
        <a:p>
          <a:endParaRPr lang="en-US"/>
        </a:p>
      </dgm:t>
    </dgm:pt>
    <dgm:pt modelId="{A5E81971-7F2D-4722-95C9-3AF7908BD303}">
      <dgm:prSet/>
      <dgm:spPr/>
      <dgm:t>
        <a:bodyPr/>
        <a:lstStyle/>
        <a:p>
          <a:r>
            <a:rPr lang="en-US"/>
            <a:t>17</a:t>
          </a:r>
        </a:p>
      </dgm:t>
    </dgm:pt>
    <dgm:pt modelId="{E0A2FC4F-84A3-46E4-AA57-D0221210C2F6}" type="parTrans" cxnId="{490B666E-C792-4EC1-ADF6-9A0FE08DB890}">
      <dgm:prSet/>
      <dgm:spPr/>
      <dgm:t>
        <a:bodyPr/>
        <a:lstStyle/>
        <a:p>
          <a:endParaRPr lang="en-US"/>
        </a:p>
      </dgm:t>
    </dgm:pt>
    <dgm:pt modelId="{5A700539-B936-49C9-9D07-F56876B73DF3}" type="sibTrans" cxnId="{490B666E-C792-4EC1-ADF6-9A0FE08DB890}">
      <dgm:prSet/>
      <dgm:spPr/>
      <dgm:t>
        <a:bodyPr/>
        <a:lstStyle/>
        <a:p>
          <a:endParaRPr lang="en-US"/>
        </a:p>
      </dgm:t>
    </dgm:pt>
    <dgm:pt modelId="{13C23917-6F02-41E9-BF1B-857C255A3554}">
      <dgm:prSet/>
      <dgm:spPr/>
      <dgm:t>
        <a:bodyPr/>
        <a:lstStyle/>
        <a:p>
          <a:r>
            <a:rPr lang="en-US"/>
            <a:t>Need 21</a:t>
          </a:r>
        </a:p>
      </dgm:t>
    </dgm:pt>
    <dgm:pt modelId="{0EAC951B-4B79-4EBE-9CB1-7D4670B2CC9F}" type="parTrans" cxnId="{8770364D-CE14-43D9-AC54-7008CD68B75A}">
      <dgm:prSet/>
      <dgm:spPr/>
      <dgm:t>
        <a:bodyPr/>
        <a:lstStyle/>
        <a:p>
          <a:endParaRPr lang="en-US"/>
        </a:p>
      </dgm:t>
    </dgm:pt>
    <dgm:pt modelId="{326187F9-4A1D-4C37-A02D-F3ECE79AFB2F}" type="sibTrans" cxnId="{8770364D-CE14-43D9-AC54-7008CD68B75A}">
      <dgm:prSet/>
      <dgm:spPr/>
      <dgm:t>
        <a:bodyPr/>
        <a:lstStyle/>
        <a:p>
          <a:endParaRPr lang="en-US"/>
        </a:p>
      </dgm:t>
    </dgm:pt>
    <dgm:pt modelId="{84657C1F-EC98-4833-B291-FA4503C471DA}" type="pres">
      <dgm:prSet presAssocID="{5F1F4C34-EE86-4BBE-BC62-813E566D7C4F}" presName="Name0" presStyleCnt="0">
        <dgm:presLayoutVars>
          <dgm:chMax val="11"/>
          <dgm:chPref val="11"/>
          <dgm:dir/>
          <dgm:resizeHandles/>
        </dgm:presLayoutVars>
      </dgm:prSet>
      <dgm:spPr/>
    </dgm:pt>
    <dgm:pt modelId="{F6990680-A1E5-47B0-8221-B66763B66389}" type="pres">
      <dgm:prSet presAssocID="{13C23917-6F02-41E9-BF1B-857C255A3554}" presName="Accent2" presStyleCnt="0"/>
      <dgm:spPr/>
    </dgm:pt>
    <dgm:pt modelId="{E7DA15AD-2AA3-4A7E-91B3-2F7245A3F8D8}" type="pres">
      <dgm:prSet presAssocID="{13C23917-6F02-41E9-BF1B-857C255A3554}" presName="Accent" presStyleLbl="node1" presStyleIdx="0" presStyleCnt="4"/>
      <dgm:spPr/>
    </dgm:pt>
    <dgm:pt modelId="{AECF236F-C373-4A35-AE47-A5ECA2CBCF36}" type="pres">
      <dgm:prSet presAssocID="{13C23917-6F02-41E9-BF1B-857C255A3554}" presName="ParentBackground2" presStyleCnt="0"/>
      <dgm:spPr/>
    </dgm:pt>
    <dgm:pt modelId="{7FFF353B-BD07-4226-AF25-1185850691FF}" type="pres">
      <dgm:prSet presAssocID="{13C23917-6F02-41E9-BF1B-857C255A3554}" presName="ParentBackground" presStyleLbl="node1" presStyleIdx="1" presStyleCnt="4"/>
      <dgm:spPr/>
    </dgm:pt>
    <dgm:pt modelId="{6071CAB8-B4A4-48A9-BF42-74A22F40389D}" type="pres">
      <dgm:prSet presAssocID="{13C23917-6F02-41E9-BF1B-857C255A3554}" presName="Parent2" presStyleLbl="fgAcc0" presStyleIdx="0" presStyleCnt="0">
        <dgm:presLayoutVars>
          <dgm:chMax val="1"/>
          <dgm:chPref val="1"/>
          <dgm:bulletEnabled val="1"/>
        </dgm:presLayoutVars>
      </dgm:prSet>
      <dgm:spPr/>
    </dgm:pt>
    <dgm:pt modelId="{431B6EC4-BAD7-40CF-9CF2-51A119902942}" type="pres">
      <dgm:prSet presAssocID="{A5E81971-7F2D-4722-95C9-3AF7908BD303}" presName="Accent1" presStyleCnt="0"/>
      <dgm:spPr/>
    </dgm:pt>
    <dgm:pt modelId="{EC9AC435-EB9A-4E3F-8D1B-016754A9151A}" type="pres">
      <dgm:prSet presAssocID="{A5E81971-7F2D-4722-95C9-3AF7908BD303}" presName="Accent" presStyleLbl="node1" presStyleIdx="2" presStyleCnt="4"/>
      <dgm:spPr/>
    </dgm:pt>
    <dgm:pt modelId="{77222238-6BB4-4902-9743-196BC7EF22F2}" type="pres">
      <dgm:prSet presAssocID="{A5E81971-7F2D-4722-95C9-3AF7908BD303}" presName="ParentBackground1" presStyleCnt="0"/>
      <dgm:spPr/>
    </dgm:pt>
    <dgm:pt modelId="{59092F58-B463-4C8D-B3F5-894F78545F32}" type="pres">
      <dgm:prSet presAssocID="{A5E81971-7F2D-4722-95C9-3AF7908BD303}" presName="ParentBackground" presStyleLbl="node1" presStyleIdx="3" presStyleCnt="4"/>
      <dgm:spPr/>
    </dgm:pt>
    <dgm:pt modelId="{A1CDE764-82C0-43C4-80C3-2B347AF0588E}" type="pres">
      <dgm:prSet presAssocID="{A5E81971-7F2D-4722-95C9-3AF7908BD303}" presName="Parent1" presStyleLbl="fgAcc0" presStyleIdx="0" presStyleCnt="0">
        <dgm:presLayoutVars>
          <dgm:chMax val="1"/>
          <dgm:chPref val="1"/>
          <dgm:bulletEnabled val="1"/>
        </dgm:presLayoutVars>
      </dgm:prSet>
      <dgm:spPr/>
    </dgm:pt>
  </dgm:ptLst>
  <dgm:cxnLst>
    <dgm:cxn modelId="{2D589324-7DF0-4C6B-97BC-B4E13CBC4743}" type="presOf" srcId="{13C23917-6F02-41E9-BF1B-857C255A3554}" destId="{6071CAB8-B4A4-48A9-BF42-74A22F40389D}" srcOrd="1" destOrd="0" presId="urn:microsoft.com/office/officeart/2018/layout/CircleProcess"/>
    <dgm:cxn modelId="{8770364D-CE14-43D9-AC54-7008CD68B75A}" srcId="{5F1F4C34-EE86-4BBE-BC62-813E566D7C4F}" destId="{13C23917-6F02-41E9-BF1B-857C255A3554}" srcOrd="1" destOrd="0" parTransId="{0EAC951B-4B79-4EBE-9CB1-7D4670B2CC9F}" sibTransId="{326187F9-4A1D-4C37-A02D-F3ECE79AFB2F}"/>
    <dgm:cxn modelId="{490B666E-C792-4EC1-ADF6-9A0FE08DB890}" srcId="{5F1F4C34-EE86-4BBE-BC62-813E566D7C4F}" destId="{A5E81971-7F2D-4722-95C9-3AF7908BD303}" srcOrd="0" destOrd="0" parTransId="{E0A2FC4F-84A3-46E4-AA57-D0221210C2F6}" sibTransId="{5A700539-B936-49C9-9D07-F56876B73DF3}"/>
    <dgm:cxn modelId="{96D4087B-4798-4DB7-88F5-1BB0EC28129E}" type="presOf" srcId="{13C23917-6F02-41E9-BF1B-857C255A3554}" destId="{7FFF353B-BD07-4226-AF25-1185850691FF}" srcOrd="0" destOrd="0" presId="urn:microsoft.com/office/officeart/2018/layout/CircleProcess"/>
    <dgm:cxn modelId="{2C2344B6-C57C-46B7-B5FF-86AD98A406A0}" type="presOf" srcId="{5F1F4C34-EE86-4BBE-BC62-813E566D7C4F}" destId="{84657C1F-EC98-4833-B291-FA4503C471DA}" srcOrd="0" destOrd="0" presId="urn:microsoft.com/office/officeart/2018/layout/CircleProcess"/>
    <dgm:cxn modelId="{F8013BDC-D5BA-4CCC-B8AA-2C54B3C792DA}" type="presOf" srcId="{A5E81971-7F2D-4722-95C9-3AF7908BD303}" destId="{59092F58-B463-4C8D-B3F5-894F78545F32}" srcOrd="0" destOrd="0" presId="urn:microsoft.com/office/officeart/2018/layout/CircleProcess"/>
    <dgm:cxn modelId="{72C30AE2-9190-4022-8B3E-F0EB7BD3E078}" type="presOf" srcId="{A5E81971-7F2D-4722-95C9-3AF7908BD303}" destId="{A1CDE764-82C0-43C4-80C3-2B347AF0588E}" srcOrd="1" destOrd="0" presId="urn:microsoft.com/office/officeart/2018/layout/CircleProcess"/>
    <dgm:cxn modelId="{3E8E8E83-7693-4080-BC9E-A7F6C488B998}" type="presParOf" srcId="{84657C1F-EC98-4833-B291-FA4503C471DA}" destId="{F6990680-A1E5-47B0-8221-B66763B66389}" srcOrd="0" destOrd="0" presId="urn:microsoft.com/office/officeart/2018/layout/CircleProcess"/>
    <dgm:cxn modelId="{8487E95F-9C78-45D0-9F47-BB967ACE6FF5}" type="presParOf" srcId="{F6990680-A1E5-47B0-8221-B66763B66389}" destId="{E7DA15AD-2AA3-4A7E-91B3-2F7245A3F8D8}" srcOrd="0" destOrd="0" presId="urn:microsoft.com/office/officeart/2018/layout/CircleProcess"/>
    <dgm:cxn modelId="{D08A51C9-9A1D-4DBA-BB7B-034BC6CDBC13}" type="presParOf" srcId="{84657C1F-EC98-4833-B291-FA4503C471DA}" destId="{AECF236F-C373-4A35-AE47-A5ECA2CBCF36}" srcOrd="1" destOrd="0" presId="urn:microsoft.com/office/officeart/2018/layout/CircleProcess"/>
    <dgm:cxn modelId="{521146A2-68FB-43CC-971E-3062FB08C034}" type="presParOf" srcId="{AECF236F-C373-4A35-AE47-A5ECA2CBCF36}" destId="{7FFF353B-BD07-4226-AF25-1185850691FF}" srcOrd="0" destOrd="0" presId="urn:microsoft.com/office/officeart/2018/layout/CircleProcess"/>
    <dgm:cxn modelId="{F62BB8A9-E950-4F0F-AFE7-F9EA485B5256}" type="presParOf" srcId="{84657C1F-EC98-4833-B291-FA4503C471DA}" destId="{6071CAB8-B4A4-48A9-BF42-74A22F40389D}" srcOrd="2" destOrd="0" presId="urn:microsoft.com/office/officeart/2018/layout/CircleProcess"/>
    <dgm:cxn modelId="{A1664014-500C-42F1-A0F5-4ECFB568A653}" type="presParOf" srcId="{84657C1F-EC98-4833-B291-FA4503C471DA}" destId="{431B6EC4-BAD7-40CF-9CF2-51A119902942}" srcOrd="3" destOrd="0" presId="urn:microsoft.com/office/officeart/2018/layout/CircleProcess"/>
    <dgm:cxn modelId="{0FB3131B-A224-48C0-A48E-BE7BEB8321A8}" type="presParOf" srcId="{431B6EC4-BAD7-40CF-9CF2-51A119902942}" destId="{EC9AC435-EB9A-4E3F-8D1B-016754A9151A}" srcOrd="0" destOrd="0" presId="urn:microsoft.com/office/officeart/2018/layout/CircleProcess"/>
    <dgm:cxn modelId="{F70CAC09-F4AB-4630-B32C-EE86153ED3AC}" type="presParOf" srcId="{84657C1F-EC98-4833-B291-FA4503C471DA}" destId="{77222238-6BB4-4902-9743-196BC7EF22F2}" srcOrd="4" destOrd="0" presId="urn:microsoft.com/office/officeart/2018/layout/CircleProcess"/>
    <dgm:cxn modelId="{C76FFC00-40FF-4EB0-9286-6B28D48AEAB4}" type="presParOf" srcId="{77222238-6BB4-4902-9743-196BC7EF22F2}" destId="{59092F58-B463-4C8D-B3F5-894F78545F32}" srcOrd="0" destOrd="0" presId="urn:microsoft.com/office/officeart/2018/layout/CircleProcess"/>
    <dgm:cxn modelId="{305AE3EA-0772-4302-BCFE-8FFC45DA7B0C}" type="presParOf" srcId="{84657C1F-EC98-4833-B291-FA4503C471DA}" destId="{A1CDE764-82C0-43C4-80C3-2B347AF0588E}" srcOrd="5" destOrd="0" presId="urn:microsoft.com/office/officeart/2018/layout/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F1F4C34-EE86-4BBE-BC62-813E566D7C4F}" type="doc">
      <dgm:prSet loTypeId="urn:microsoft.com/office/officeart/2018/layout/CircleProcess" loCatId="simpleprocesssa" qsTypeId="urn:microsoft.com/office/officeart/2005/8/quickstyle/simple1" qsCatId="simple" csTypeId="urn:microsoft.com/office/officeart/2005/8/colors/accent1_2" csCatId="accent1" phldr="1"/>
      <dgm:spPr/>
      <dgm:t>
        <a:bodyPr/>
        <a:lstStyle/>
        <a:p>
          <a:endParaRPr lang="en-US"/>
        </a:p>
      </dgm:t>
    </dgm:pt>
    <dgm:pt modelId="{A34BB36A-AA4F-4467-88D0-83FDD168776E}">
      <dgm:prSet/>
      <dgm:spPr/>
      <dgm:t>
        <a:bodyPr/>
        <a:lstStyle/>
        <a:p>
          <a:r>
            <a:rPr lang="en-US"/>
            <a:t>29 </a:t>
          </a:r>
          <a:endParaRPr lang="en-US" dirty="0"/>
        </a:p>
      </dgm:t>
    </dgm:pt>
    <dgm:pt modelId="{3D2F801F-D64C-4BC2-8510-878F977556C3}" type="parTrans" cxnId="{8A01DE89-429E-4252-AC44-F605FE5E0417}">
      <dgm:prSet/>
      <dgm:spPr/>
      <dgm:t>
        <a:bodyPr/>
        <a:lstStyle/>
        <a:p>
          <a:endParaRPr lang="en-US"/>
        </a:p>
      </dgm:t>
    </dgm:pt>
    <dgm:pt modelId="{91838E4E-F504-4462-844B-1ED1925CA98B}" type="sibTrans" cxnId="{8A01DE89-429E-4252-AC44-F605FE5E0417}">
      <dgm:prSet/>
      <dgm:spPr/>
      <dgm:t>
        <a:bodyPr/>
        <a:lstStyle/>
        <a:p>
          <a:endParaRPr lang="en-US"/>
        </a:p>
      </dgm:t>
    </dgm:pt>
    <dgm:pt modelId="{265B6CA6-F36B-4F9B-A84B-7ACAD11A544E}">
      <dgm:prSet/>
      <dgm:spPr/>
      <dgm:t>
        <a:bodyPr/>
        <a:lstStyle/>
        <a:p>
          <a:r>
            <a:rPr lang="en-US"/>
            <a:t>Need 41 </a:t>
          </a:r>
          <a:endParaRPr lang="en-US" dirty="0"/>
        </a:p>
      </dgm:t>
    </dgm:pt>
    <dgm:pt modelId="{6B87A9AF-4251-4322-814F-2A797E826462}" type="parTrans" cxnId="{54F5399E-592D-434B-866A-217E69812034}">
      <dgm:prSet/>
      <dgm:spPr/>
      <dgm:t>
        <a:bodyPr/>
        <a:lstStyle/>
        <a:p>
          <a:endParaRPr lang="en-US"/>
        </a:p>
      </dgm:t>
    </dgm:pt>
    <dgm:pt modelId="{78413FF9-17BD-4FDD-9F07-ED423888AABB}" type="sibTrans" cxnId="{54F5399E-592D-434B-866A-217E69812034}">
      <dgm:prSet/>
      <dgm:spPr/>
      <dgm:t>
        <a:bodyPr/>
        <a:lstStyle/>
        <a:p>
          <a:endParaRPr lang="en-US"/>
        </a:p>
      </dgm:t>
    </dgm:pt>
    <dgm:pt modelId="{84657C1F-EC98-4833-B291-FA4503C471DA}" type="pres">
      <dgm:prSet presAssocID="{5F1F4C34-EE86-4BBE-BC62-813E566D7C4F}" presName="Name0" presStyleCnt="0">
        <dgm:presLayoutVars>
          <dgm:chMax val="11"/>
          <dgm:chPref val="11"/>
          <dgm:dir/>
          <dgm:resizeHandles/>
        </dgm:presLayoutVars>
      </dgm:prSet>
      <dgm:spPr/>
    </dgm:pt>
    <dgm:pt modelId="{03392A66-63F1-4C70-92AA-BF0B17E60732}" type="pres">
      <dgm:prSet presAssocID="{265B6CA6-F36B-4F9B-A84B-7ACAD11A544E}" presName="Accent2" presStyleCnt="0"/>
      <dgm:spPr/>
    </dgm:pt>
    <dgm:pt modelId="{CC4D7F44-02F4-4888-9829-D9ABF74B0026}" type="pres">
      <dgm:prSet presAssocID="{265B6CA6-F36B-4F9B-A84B-7ACAD11A544E}" presName="Accent" presStyleLbl="node1" presStyleIdx="0" presStyleCnt="4"/>
      <dgm:spPr/>
    </dgm:pt>
    <dgm:pt modelId="{BE081F04-903E-48B7-AC72-491926F495F4}" type="pres">
      <dgm:prSet presAssocID="{265B6CA6-F36B-4F9B-A84B-7ACAD11A544E}" presName="ParentBackground2" presStyleCnt="0"/>
      <dgm:spPr/>
    </dgm:pt>
    <dgm:pt modelId="{86671FC2-7297-4150-A25A-C294E9EDEBBE}" type="pres">
      <dgm:prSet presAssocID="{265B6CA6-F36B-4F9B-A84B-7ACAD11A544E}" presName="ParentBackground" presStyleLbl="node1" presStyleIdx="1" presStyleCnt="4"/>
      <dgm:spPr/>
    </dgm:pt>
    <dgm:pt modelId="{D8A23310-EDF6-4521-9F04-3C4E7A32A3B5}" type="pres">
      <dgm:prSet presAssocID="{265B6CA6-F36B-4F9B-A84B-7ACAD11A544E}" presName="Parent2" presStyleLbl="fgAcc0" presStyleIdx="0" presStyleCnt="0">
        <dgm:presLayoutVars>
          <dgm:chMax val="1"/>
          <dgm:chPref val="1"/>
          <dgm:bulletEnabled val="1"/>
        </dgm:presLayoutVars>
      </dgm:prSet>
      <dgm:spPr/>
    </dgm:pt>
    <dgm:pt modelId="{D6D6A3CD-8025-44A0-BA88-AF736ACA34B3}" type="pres">
      <dgm:prSet presAssocID="{A34BB36A-AA4F-4467-88D0-83FDD168776E}" presName="Accent1" presStyleCnt="0"/>
      <dgm:spPr/>
    </dgm:pt>
    <dgm:pt modelId="{FE5BD82B-71D9-47AA-98A8-E2DD7F74F258}" type="pres">
      <dgm:prSet presAssocID="{A34BB36A-AA4F-4467-88D0-83FDD168776E}" presName="Accent" presStyleLbl="node1" presStyleIdx="2" presStyleCnt="4"/>
      <dgm:spPr/>
    </dgm:pt>
    <dgm:pt modelId="{9BC2E687-E70B-4C2E-8529-C721D46887AA}" type="pres">
      <dgm:prSet presAssocID="{A34BB36A-AA4F-4467-88D0-83FDD168776E}" presName="ParentBackground1" presStyleCnt="0"/>
      <dgm:spPr/>
    </dgm:pt>
    <dgm:pt modelId="{1D0FE748-3030-4EBD-AC7E-069F222E95D3}" type="pres">
      <dgm:prSet presAssocID="{A34BB36A-AA4F-4467-88D0-83FDD168776E}" presName="ParentBackground" presStyleLbl="node1" presStyleIdx="3" presStyleCnt="4"/>
      <dgm:spPr/>
    </dgm:pt>
    <dgm:pt modelId="{7743E617-1263-43E1-B564-8AFFD171F15C}" type="pres">
      <dgm:prSet presAssocID="{A34BB36A-AA4F-4467-88D0-83FDD168776E}" presName="Parent1" presStyleLbl="fgAcc0" presStyleIdx="0" presStyleCnt="0">
        <dgm:presLayoutVars>
          <dgm:chMax val="1"/>
          <dgm:chPref val="1"/>
          <dgm:bulletEnabled val="1"/>
        </dgm:presLayoutVars>
      </dgm:prSet>
      <dgm:spPr/>
    </dgm:pt>
  </dgm:ptLst>
  <dgm:cxnLst>
    <dgm:cxn modelId="{30982A2E-AB27-44CC-9D2A-A80B120208B8}" type="presOf" srcId="{265B6CA6-F36B-4F9B-A84B-7ACAD11A544E}" destId="{86671FC2-7297-4150-A25A-C294E9EDEBBE}" srcOrd="0" destOrd="0" presId="urn:microsoft.com/office/officeart/2018/layout/CircleProcess"/>
    <dgm:cxn modelId="{8A01DE89-429E-4252-AC44-F605FE5E0417}" srcId="{5F1F4C34-EE86-4BBE-BC62-813E566D7C4F}" destId="{A34BB36A-AA4F-4467-88D0-83FDD168776E}" srcOrd="0" destOrd="0" parTransId="{3D2F801F-D64C-4BC2-8510-878F977556C3}" sibTransId="{91838E4E-F504-4462-844B-1ED1925CA98B}"/>
    <dgm:cxn modelId="{C689029E-D761-4983-B533-DD5F0F1AD566}" type="presOf" srcId="{265B6CA6-F36B-4F9B-A84B-7ACAD11A544E}" destId="{D8A23310-EDF6-4521-9F04-3C4E7A32A3B5}" srcOrd="1" destOrd="0" presId="urn:microsoft.com/office/officeart/2018/layout/CircleProcess"/>
    <dgm:cxn modelId="{54F5399E-592D-434B-866A-217E69812034}" srcId="{5F1F4C34-EE86-4BBE-BC62-813E566D7C4F}" destId="{265B6CA6-F36B-4F9B-A84B-7ACAD11A544E}" srcOrd="1" destOrd="0" parTransId="{6B87A9AF-4251-4322-814F-2A797E826462}" sibTransId="{78413FF9-17BD-4FDD-9F07-ED423888AABB}"/>
    <dgm:cxn modelId="{506035B0-87B6-4685-849B-44C1661594A3}" type="presOf" srcId="{A34BB36A-AA4F-4467-88D0-83FDD168776E}" destId="{1D0FE748-3030-4EBD-AC7E-069F222E95D3}" srcOrd="0" destOrd="0" presId="urn:microsoft.com/office/officeart/2018/layout/CircleProcess"/>
    <dgm:cxn modelId="{2C2344B6-C57C-46B7-B5FF-86AD98A406A0}" type="presOf" srcId="{5F1F4C34-EE86-4BBE-BC62-813E566D7C4F}" destId="{84657C1F-EC98-4833-B291-FA4503C471DA}" srcOrd="0" destOrd="0" presId="urn:microsoft.com/office/officeart/2018/layout/CircleProcess"/>
    <dgm:cxn modelId="{A8FA05C5-0FF5-4343-B1D8-137D97C52982}" type="presOf" srcId="{A34BB36A-AA4F-4467-88D0-83FDD168776E}" destId="{7743E617-1263-43E1-B564-8AFFD171F15C}" srcOrd="1" destOrd="0" presId="urn:microsoft.com/office/officeart/2018/layout/CircleProcess"/>
    <dgm:cxn modelId="{3ABEF114-49C3-4109-96A8-CBB6AC4C2A72}" type="presParOf" srcId="{84657C1F-EC98-4833-B291-FA4503C471DA}" destId="{03392A66-63F1-4C70-92AA-BF0B17E60732}" srcOrd="0" destOrd="0" presId="urn:microsoft.com/office/officeart/2018/layout/CircleProcess"/>
    <dgm:cxn modelId="{3F553539-65FB-4D4B-A3AF-D03587F70EF9}" type="presParOf" srcId="{03392A66-63F1-4C70-92AA-BF0B17E60732}" destId="{CC4D7F44-02F4-4888-9829-D9ABF74B0026}" srcOrd="0" destOrd="0" presId="urn:microsoft.com/office/officeart/2018/layout/CircleProcess"/>
    <dgm:cxn modelId="{B33F4AC8-2463-45DE-8E28-F8F3C29D3E26}" type="presParOf" srcId="{84657C1F-EC98-4833-B291-FA4503C471DA}" destId="{BE081F04-903E-48B7-AC72-491926F495F4}" srcOrd="1" destOrd="0" presId="urn:microsoft.com/office/officeart/2018/layout/CircleProcess"/>
    <dgm:cxn modelId="{1BA90DB1-9C21-416A-A4C8-D323D8C1666B}" type="presParOf" srcId="{BE081F04-903E-48B7-AC72-491926F495F4}" destId="{86671FC2-7297-4150-A25A-C294E9EDEBBE}" srcOrd="0" destOrd="0" presId="urn:microsoft.com/office/officeart/2018/layout/CircleProcess"/>
    <dgm:cxn modelId="{0E647451-FAF5-4A8D-988F-3B0E8898E4DE}" type="presParOf" srcId="{84657C1F-EC98-4833-B291-FA4503C471DA}" destId="{D8A23310-EDF6-4521-9F04-3C4E7A32A3B5}" srcOrd="2" destOrd="0" presId="urn:microsoft.com/office/officeart/2018/layout/CircleProcess"/>
    <dgm:cxn modelId="{1B922CF9-D820-49F5-95B1-D5EF89779681}" type="presParOf" srcId="{84657C1F-EC98-4833-B291-FA4503C471DA}" destId="{D6D6A3CD-8025-44A0-BA88-AF736ACA34B3}" srcOrd="3" destOrd="0" presId="urn:microsoft.com/office/officeart/2018/layout/CircleProcess"/>
    <dgm:cxn modelId="{09AA568E-FBAD-4264-B298-43089D6960C5}" type="presParOf" srcId="{D6D6A3CD-8025-44A0-BA88-AF736ACA34B3}" destId="{FE5BD82B-71D9-47AA-98A8-E2DD7F74F258}" srcOrd="0" destOrd="0" presId="urn:microsoft.com/office/officeart/2018/layout/CircleProcess"/>
    <dgm:cxn modelId="{34E006AB-2DC7-4D8D-9BB7-7B4161D72EC0}" type="presParOf" srcId="{84657C1F-EC98-4833-B291-FA4503C471DA}" destId="{9BC2E687-E70B-4C2E-8529-C721D46887AA}" srcOrd="4" destOrd="0" presId="urn:microsoft.com/office/officeart/2018/layout/CircleProcess"/>
    <dgm:cxn modelId="{0D9E97FE-5AFB-4648-9DEE-58E183EFB493}" type="presParOf" srcId="{9BC2E687-E70B-4C2E-8529-C721D46887AA}" destId="{1D0FE748-3030-4EBD-AC7E-069F222E95D3}" srcOrd="0" destOrd="0" presId="urn:microsoft.com/office/officeart/2018/layout/CircleProcess"/>
    <dgm:cxn modelId="{6BA1C927-213C-4DBC-9ABF-4683EE96733D}" type="presParOf" srcId="{84657C1F-EC98-4833-B291-FA4503C471DA}" destId="{7743E617-1263-43E1-B564-8AFFD171F15C}" srcOrd="5" destOrd="0" presId="urn:microsoft.com/office/officeart/2018/layout/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25F040-C664-4434-B735-382DD161AD41}">
      <dsp:nvSpPr>
        <dsp:cNvPr id="0" name=""/>
        <dsp:cNvSpPr/>
      </dsp:nvSpPr>
      <dsp:spPr>
        <a:xfrm>
          <a:off x="0" y="63021"/>
          <a:ext cx="4828172" cy="1061406"/>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a:solidFill>
                <a:schemeClr val="bg1"/>
              </a:solidFill>
            </a:rPr>
            <a:t>Successful Completion</a:t>
          </a:r>
          <a:endParaRPr lang="en-US" sz="1900" kern="1200"/>
        </a:p>
      </dsp:txBody>
      <dsp:txXfrm>
        <a:off x="51814" y="114835"/>
        <a:ext cx="4724544" cy="957778"/>
      </dsp:txXfrm>
    </dsp:sp>
    <dsp:sp modelId="{62C1F477-0D0F-4D24-8D77-DD13CD8A265B}">
      <dsp:nvSpPr>
        <dsp:cNvPr id="0" name=""/>
        <dsp:cNvSpPr/>
      </dsp:nvSpPr>
      <dsp:spPr>
        <a:xfrm>
          <a:off x="0" y="1179147"/>
          <a:ext cx="4828172" cy="1061406"/>
        </a:xfrm>
        <a:prstGeom prst="roundRect">
          <a:avLst/>
        </a:prstGeom>
        <a:solidFill>
          <a:schemeClr val="accent2">
            <a:hueOff val="-363841"/>
            <a:satOff val="-20982"/>
            <a:lumOff val="2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The entire session must be attended, and all requirements must be met to receive credit. </a:t>
          </a:r>
        </a:p>
      </dsp:txBody>
      <dsp:txXfrm>
        <a:off x="51814" y="1230961"/>
        <a:ext cx="4724544" cy="957778"/>
      </dsp:txXfrm>
    </dsp:sp>
    <dsp:sp modelId="{C765E3D7-6350-4F52-9FD3-E4C8D5A0F30D}">
      <dsp:nvSpPr>
        <dsp:cNvPr id="0" name=""/>
        <dsp:cNvSpPr/>
      </dsp:nvSpPr>
      <dsp:spPr>
        <a:xfrm>
          <a:off x="0" y="2295274"/>
          <a:ext cx="4828172" cy="1061406"/>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The Planning Committee, presenter and content reviewers have no relevant or financial conflict of interest to disclose. </a:t>
          </a:r>
        </a:p>
      </dsp:txBody>
      <dsp:txXfrm>
        <a:off x="51814" y="2347088"/>
        <a:ext cx="4724544" cy="957778"/>
      </dsp:txXfrm>
    </dsp:sp>
    <dsp:sp modelId="{CF3E6755-FD7E-4832-A5F0-A62352F251F5}">
      <dsp:nvSpPr>
        <dsp:cNvPr id="0" name=""/>
        <dsp:cNvSpPr/>
      </dsp:nvSpPr>
      <dsp:spPr>
        <a:xfrm>
          <a:off x="0" y="3411400"/>
          <a:ext cx="4828172" cy="1061406"/>
        </a:xfrm>
        <a:prstGeom prst="roundRect">
          <a:avLst/>
        </a:prstGeom>
        <a:solidFill>
          <a:schemeClr val="accent2">
            <a:hueOff val="-1091522"/>
            <a:satOff val="-62946"/>
            <a:lumOff val="6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There is no commercial support for this program. </a:t>
          </a:r>
        </a:p>
      </dsp:txBody>
      <dsp:txXfrm>
        <a:off x="51814" y="3463214"/>
        <a:ext cx="4724544" cy="957778"/>
      </dsp:txXfrm>
    </dsp:sp>
    <dsp:sp modelId="{816AA7C9-0D39-4A0F-8D19-AF3385240E6C}">
      <dsp:nvSpPr>
        <dsp:cNvPr id="0" name=""/>
        <dsp:cNvSpPr/>
      </dsp:nvSpPr>
      <dsp:spPr>
        <a:xfrm>
          <a:off x="0" y="4527527"/>
          <a:ext cx="4828172" cy="1061406"/>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2.75 CEUs which includes for pharmacology is approved to AANP for accreditation.</a:t>
          </a:r>
        </a:p>
      </dsp:txBody>
      <dsp:txXfrm>
        <a:off x="51814" y="4579341"/>
        <a:ext cx="4724544" cy="95777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1F63FE-B37B-402A-9258-DF65DE0E5A92}">
      <dsp:nvSpPr>
        <dsp:cNvPr id="0" name=""/>
        <dsp:cNvSpPr/>
      </dsp:nvSpPr>
      <dsp:spPr>
        <a:xfrm>
          <a:off x="1212569" y="786033"/>
          <a:ext cx="1300252" cy="130025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5B61B09-5259-45D3-9227-9D0D9055582D}">
      <dsp:nvSpPr>
        <dsp:cNvPr id="0" name=""/>
        <dsp:cNvSpPr/>
      </dsp:nvSpPr>
      <dsp:spPr>
        <a:xfrm>
          <a:off x="417971" y="2442842"/>
          <a:ext cx="28894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90000"/>
            </a:lnSpc>
            <a:spcBef>
              <a:spcPct val="0"/>
            </a:spcBef>
            <a:spcAft>
              <a:spcPct val="35000"/>
            </a:spcAft>
            <a:buNone/>
          </a:pPr>
          <a:r>
            <a:rPr lang="en-US" sz="2100" kern="1200"/>
            <a:t>Executive Board welcomes student representation</a:t>
          </a:r>
        </a:p>
      </dsp:txBody>
      <dsp:txXfrm>
        <a:off x="417971" y="2442842"/>
        <a:ext cx="2889450" cy="720000"/>
      </dsp:txXfrm>
    </dsp:sp>
    <dsp:sp modelId="{BEFD0C2D-1402-4661-8AB8-26FB75D29C1F}">
      <dsp:nvSpPr>
        <dsp:cNvPr id="0" name=""/>
        <dsp:cNvSpPr/>
      </dsp:nvSpPr>
      <dsp:spPr>
        <a:xfrm>
          <a:off x="4607673" y="786033"/>
          <a:ext cx="1300252" cy="130025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560199C-F2FF-4DCA-B421-4FADC06E6D75}">
      <dsp:nvSpPr>
        <dsp:cNvPr id="0" name=""/>
        <dsp:cNvSpPr/>
      </dsp:nvSpPr>
      <dsp:spPr>
        <a:xfrm>
          <a:off x="3813075" y="2442842"/>
          <a:ext cx="28894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90000"/>
            </a:lnSpc>
            <a:spcBef>
              <a:spcPct val="0"/>
            </a:spcBef>
            <a:spcAft>
              <a:spcPct val="35000"/>
            </a:spcAft>
            <a:buNone/>
          </a:pPr>
          <a:r>
            <a:rPr lang="en-US" sz="2100" kern="1200"/>
            <a:t>Leadership opportunity in training</a:t>
          </a:r>
        </a:p>
      </dsp:txBody>
      <dsp:txXfrm>
        <a:off x="3813075" y="2442842"/>
        <a:ext cx="2889450" cy="720000"/>
      </dsp:txXfrm>
    </dsp:sp>
    <dsp:sp modelId="{CCCA2FF8-6D6E-438E-B640-00FF81B26CB6}">
      <dsp:nvSpPr>
        <dsp:cNvPr id="0" name=""/>
        <dsp:cNvSpPr/>
      </dsp:nvSpPr>
      <dsp:spPr>
        <a:xfrm>
          <a:off x="8002777" y="786033"/>
          <a:ext cx="1300252" cy="130025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47A590E-6FAC-4D6F-810F-CF106E480B8A}">
      <dsp:nvSpPr>
        <dsp:cNvPr id="0" name=""/>
        <dsp:cNvSpPr/>
      </dsp:nvSpPr>
      <dsp:spPr>
        <a:xfrm>
          <a:off x="7208178" y="2442842"/>
          <a:ext cx="28894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90000"/>
            </a:lnSpc>
            <a:spcBef>
              <a:spcPct val="0"/>
            </a:spcBef>
            <a:spcAft>
              <a:spcPct val="35000"/>
            </a:spcAft>
            <a:buNone/>
          </a:pPr>
          <a:r>
            <a:rPr lang="en-US" sz="2100" kern="1200"/>
            <a:t>Submit interest to Psychapn@gmail.com</a:t>
          </a:r>
        </a:p>
      </dsp:txBody>
      <dsp:txXfrm>
        <a:off x="7208178" y="2442842"/>
        <a:ext cx="2889450" cy="72000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286C3E-4BEC-43BF-8C07-9AB25D3875E8}">
      <dsp:nvSpPr>
        <dsp:cNvPr id="0" name=""/>
        <dsp:cNvSpPr/>
      </dsp:nvSpPr>
      <dsp:spPr>
        <a:xfrm>
          <a:off x="622800" y="1275667"/>
          <a:ext cx="810000" cy="81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44CFA9-8F89-4547-9F0B-4475FA3CABB4}">
      <dsp:nvSpPr>
        <dsp:cNvPr id="0" name=""/>
        <dsp:cNvSpPr/>
      </dsp:nvSpPr>
      <dsp:spPr>
        <a:xfrm>
          <a:off x="127800" y="2355670"/>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US" sz="1500" kern="1200"/>
            <a:t>Credit Card Payment System</a:t>
          </a:r>
        </a:p>
      </dsp:txBody>
      <dsp:txXfrm>
        <a:off x="127800" y="2355670"/>
        <a:ext cx="1800000" cy="720000"/>
      </dsp:txXfrm>
    </dsp:sp>
    <dsp:sp modelId="{CCB2706B-7DB4-408E-A3FB-F7EAE21AA5DB}">
      <dsp:nvSpPr>
        <dsp:cNvPr id="0" name=""/>
        <dsp:cNvSpPr/>
      </dsp:nvSpPr>
      <dsp:spPr>
        <a:xfrm>
          <a:off x="2737800" y="1275667"/>
          <a:ext cx="810000" cy="81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4C0ECD0-8770-4416-BD38-1F552C5469DF}">
      <dsp:nvSpPr>
        <dsp:cNvPr id="0" name=""/>
        <dsp:cNvSpPr/>
      </dsp:nvSpPr>
      <dsp:spPr>
        <a:xfrm>
          <a:off x="2242800" y="2355670"/>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US" sz="1500" kern="1200"/>
            <a:t>Monthly ZOOM peer supervision</a:t>
          </a:r>
        </a:p>
      </dsp:txBody>
      <dsp:txXfrm>
        <a:off x="2242800" y="2355670"/>
        <a:ext cx="1800000" cy="720000"/>
      </dsp:txXfrm>
    </dsp:sp>
    <dsp:sp modelId="{7BFD26FB-E7BC-4052-BEB4-F3D722A5F302}">
      <dsp:nvSpPr>
        <dsp:cNvPr id="0" name=""/>
        <dsp:cNvSpPr/>
      </dsp:nvSpPr>
      <dsp:spPr>
        <a:xfrm>
          <a:off x="4852800" y="1275667"/>
          <a:ext cx="810000" cy="81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E7C2C6-2C08-4113-B032-4B1929E42692}">
      <dsp:nvSpPr>
        <dsp:cNvPr id="0" name=""/>
        <dsp:cNvSpPr/>
      </dsp:nvSpPr>
      <dsp:spPr>
        <a:xfrm>
          <a:off x="4357800" y="2355670"/>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US" sz="1500" kern="1200"/>
            <a:t>Premium Membership</a:t>
          </a:r>
        </a:p>
      </dsp:txBody>
      <dsp:txXfrm>
        <a:off x="4357800" y="2355670"/>
        <a:ext cx="1800000" cy="720000"/>
      </dsp:txXfrm>
    </dsp:sp>
    <dsp:sp modelId="{F5A214C2-1627-420C-8E87-05FCEA8D2301}">
      <dsp:nvSpPr>
        <dsp:cNvPr id="0" name=""/>
        <dsp:cNvSpPr/>
      </dsp:nvSpPr>
      <dsp:spPr>
        <a:xfrm>
          <a:off x="6967800" y="1275667"/>
          <a:ext cx="810000" cy="81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425AE28-7A31-4B2F-BD34-CDA512B1FF2B}">
      <dsp:nvSpPr>
        <dsp:cNvPr id="0" name=""/>
        <dsp:cNvSpPr/>
      </dsp:nvSpPr>
      <dsp:spPr>
        <a:xfrm>
          <a:off x="6472800" y="2355670"/>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US" sz="1500" kern="1200"/>
            <a:t>Preceptor Assistance</a:t>
          </a:r>
        </a:p>
      </dsp:txBody>
      <dsp:txXfrm>
        <a:off x="6472800" y="2355670"/>
        <a:ext cx="1800000" cy="720000"/>
      </dsp:txXfrm>
    </dsp:sp>
    <dsp:sp modelId="{071EAA3B-AFD2-4C4A-94E9-C8830E4AF54A}">
      <dsp:nvSpPr>
        <dsp:cNvPr id="0" name=""/>
        <dsp:cNvSpPr/>
      </dsp:nvSpPr>
      <dsp:spPr>
        <a:xfrm>
          <a:off x="9082800" y="1275667"/>
          <a:ext cx="810000" cy="81000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2CEB67-ED77-4B8C-8881-F20CE9EBAE50}">
      <dsp:nvSpPr>
        <dsp:cNvPr id="0" name=""/>
        <dsp:cNvSpPr/>
      </dsp:nvSpPr>
      <dsp:spPr>
        <a:xfrm>
          <a:off x="8587800" y="2355670"/>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US" sz="1500" kern="1200"/>
            <a:t>Contact Psychaphn@gmail.com</a:t>
          </a:r>
        </a:p>
      </dsp:txBody>
      <dsp:txXfrm>
        <a:off x="8587800" y="2355670"/>
        <a:ext cx="1800000"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D9A9FA-6CF5-430E-97F9-E2A55E76FCE8}">
      <dsp:nvSpPr>
        <dsp:cNvPr id="0" name=""/>
        <dsp:cNvSpPr/>
      </dsp:nvSpPr>
      <dsp:spPr>
        <a:xfrm>
          <a:off x="0" y="18999"/>
          <a:ext cx="10515600" cy="123317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b="0" i="0" kern="1200"/>
            <a:t>To advocate high quality professional care to clients, their families and the community by:</a:t>
          </a:r>
          <a:endParaRPr lang="en-US" sz="3100" kern="1200"/>
        </a:p>
      </dsp:txBody>
      <dsp:txXfrm>
        <a:off x="60199" y="79198"/>
        <a:ext cx="10395202" cy="1112781"/>
      </dsp:txXfrm>
    </dsp:sp>
    <dsp:sp modelId="{3CF642E6-9036-4FF0-AB77-D752861F8E10}">
      <dsp:nvSpPr>
        <dsp:cNvPr id="0" name=""/>
        <dsp:cNvSpPr/>
      </dsp:nvSpPr>
      <dsp:spPr>
        <a:xfrm>
          <a:off x="0" y="1252179"/>
          <a:ext cx="10515600" cy="3080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9370" rIns="220472" bIns="39370" numCol="1" spcCol="1270" anchor="t" anchorCtr="0">
          <a:noAutofit/>
        </a:bodyPr>
        <a:lstStyle/>
        <a:p>
          <a:pPr marL="228600" lvl="1" indent="-228600" algn="l" defTabSz="1066800">
            <a:lnSpc>
              <a:spcPct val="90000"/>
            </a:lnSpc>
            <a:spcBef>
              <a:spcPct val="0"/>
            </a:spcBef>
            <a:spcAft>
              <a:spcPct val="20000"/>
            </a:spcAft>
            <a:buChar char="•"/>
          </a:pPr>
          <a:r>
            <a:rPr lang="en-US" sz="2400" b="0" i="0" kern="1200"/>
            <a:t>Promoting professional development through continuing education, networking, award recognition.</a:t>
          </a:r>
          <a:endParaRPr lang="en-US" sz="2400" kern="1200"/>
        </a:p>
        <a:p>
          <a:pPr marL="228600" lvl="1" indent="-228600" algn="l" defTabSz="1066800">
            <a:lnSpc>
              <a:spcPct val="90000"/>
            </a:lnSpc>
            <a:spcBef>
              <a:spcPct val="0"/>
            </a:spcBef>
            <a:spcAft>
              <a:spcPct val="20000"/>
            </a:spcAft>
            <a:buChar char="•"/>
          </a:pPr>
          <a:r>
            <a:rPr lang="en-US" sz="2400" b="0" i="0" kern="1200"/>
            <a:t>Providing member support through peer supervision and mentoring.</a:t>
          </a:r>
          <a:endParaRPr lang="en-US" sz="2400" kern="1200"/>
        </a:p>
        <a:p>
          <a:pPr marL="228600" lvl="1" indent="-228600" algn="l" defTabSz="1066800">
            <a:lnSpc>
              <a:spcPct val="90000"/>
            </a:lnSpc>
            <a:spcBef>
              <a:spcPct val="0"/>
            </a:spcBef>
            <a:spcAft>
              <a:spcPct val="20000"/>
            </a:spcAft>
            <a:buChar char="•"/>
          </a:pPr>
          <a:r>
            <a:rPr lang="en-US" sz="2400" b="0" i="0" kern="1200"/>
            <a:t>Enhancing communication and professional collaboration among healthcare providers.</a:t>
          </a:r>
          <a:endParaRPr lang="en-US" sz="2400" kern="1200"/>
        </a:p>
        <a:p>
          <a:pPr marL="228600" lvl="1" indent="-228600" algn="l" defTabSz="1066800">
            <a:lnSpc>
              <a:spcPct val="90000"/>
            </a:lnSpc>
            <a:spcBef>
              <a:spcPct val="0"/>
            </a:spcBef>
            <a:spcAft>
              <a:spcPct val="20000"/>
            </a:spcAft>
            <a:buChar char="•"/>
          </a:pPr>
          <a:r>
            <a:rPr lang="en-US" sz="2400" b="0" i="0" kern="1200"/>
            <a:t>Educating consumers regarding issues of mental health.</a:t>
          </a:r>
          <a:endParaRPr lang="en-US" sz="2400" kern="1200"/>
        </a:p>
        <a:p>
          <a:pPr marL="228600" lvl="1" indent="-228600" algn="l" defTabSz="1066800">
            <a:lnSpc>
              <a:spcPct val="90000"/>
            </a:lnSpc>
            <a:spcBef>
              <a:spcPct val="0"/>
            </a:spcBef>
            <a:spcAft>
              <a:spcPct val="20000"/>
            </a:spcAft>
            <a:buChar char="•"/>
          </a:pPr>
          <a:r>
            <a:rPr lang="en-US" sz="2400" b="0" i="0" kern="1200"/>
            <a:t>Monitoring trends and needs in mental healthcare and influencing public policy.</a:t>
          </a:r>
          <a:endParaRPr lang="en-US" sz="2400" kern="1200"/>
        </a:p>
      </dsp:txBody>
      <dsp:txXfrm>
        <a:off x="0" y="1252179"/>
        <a:ext cx="10515600" cy="30801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A1E40A-EEBC-40BC-9B0B-D3410AB5D49F}">
      <dsp:nvSpPr>
        <dsp:cNvPr id="0" name=""/>
        <dsp:cNvSpPr/>
      </dsp:nvSpPr>
      <dsp:spPr>
        <a:xfrm>
          <a:off x="0" y="54157"/>
          <a:ext cx="4828172" cy="132327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t>Co Chair  </a:t>
          </a:r>
        </a:p>
        <a:p>
          <a:pPr marL="0" lvl="0" indent="0" algn="l" defTabSz="1289050">
            <a:lnSpc>
              <a:spcPct val="90000"/>
            </a:lnSpc>
            <a:spcBef>
              <a:spcPct val="0"/>
            </a:spcBef>
            <a:spcAft>
              <a:spcPct val="35000"/>
            </a:spcAft>
            <a:buNone/>
          </a:pPr>
          <a:r>
            <a:rPr lang="en-US" sz="2900" b="0" i="0" kern="1200" dirty="0" err="1"/>
            <a:t>Shavar</a:t>
          </a:r>
          <a:r>
            <a:rPr lang="en-US" sz="2900" b="0" i="0" kern="1200" dirty="0"/>
            <a:t> Chase &amp; </a:t>
          </a:r>
          <a:r>
            <a:rPr lang="en-US" sz="2900" kern="1200" dirty="0"/>
            <a:t>Deb </a:t>
          </a:r>
          <a:r>
            <a:rPr lang="en-US" sz="2900" kern="1200" dirty="0" err="1"/>
            <a:t>Drumm</a:t>
          </a:r>
          <a:endParaRPr lang="en-US" sz="2900" kern="1200" dirty="0"/>
        </a:p>
      </dsp:txBody>
      <dsp:txXfrm>
        <a:off x="64597" y="118754"/>
        <a:ext cx="4698978" cy="1194076"/>
      </dsp:txXfrm>
    </dsp:sp>
    <dsp:sp modelId="{F6E78634-6E6B-46AC-A636-B57E5E63CB77}">
      <dsp:nvSpPr>
        <dsp:cNvPr id="0" name=""/>
        <dsp:cNvSpPr/>
      </dsp:nvSpPr>
      <dsp:spPr>
        <a:xfrm>
          <a:off x="0" y="1460947"/>
          <a:ext cx="4828172" cy="1323270"/>
        </a:xfrm>
        <a:prstGeom prst="round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117 Active Members</a:t>
          </a:r>
        </a:p>
      </dsp:txBody>
      <dsp:txXfrm>
        <a:off x="64597" y="1525544"/>
        <a:ext cx="4698978" cy="1194076"/>
      </dsp:txXfrm>
    </dsp:sp>
    <dsp:sp modelId="{B7C0A01F-B5ED-47F6-8A7C-A84E84E4F0F9}">
      <dsp:nvSpPr>
        <dsp:cNvPr id="0" name=""/>
        <dsp:cNvSpPr/>
      </dsp:nvSpPr>
      <dsp:spPr>
        <a:xfrm>
          <a:off x="0" y="2867737"/>
          <a:ext cx="4828172" cy="1323270"/>
        </a:xfrm>
        <a:prstGeom prst="round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5 Lifetime members</a:t>
          </a:r>
        </a:p>
      </dsp:txBody>
      <dsp:txXfrm>
        <a:off x="64597" y="2932334"/>
        <a:ext cx="4698978" cy="1194076"/>
      </dsp:txXfrm>
    </dsp:sp>
    <dsp:sp modelId="{84A5524C-F0E0-48F8-B6EA-19181169F0D2}">
      <dsp:nvSpPr>
        <dsp:cNvPr id="0" name=""/>
        <dsp:cNvSpPr/>
      </dsp:nvSpPr>
      <dsp:spPr>
        <a:xfrm>
          <a:off x="0" y="4274527"/>
          <a:ext cx="4828172" cy="132327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66 Student Members</a:t>
          </a:r>
        </a:p>
      </dsp:txBody>
      <dsp:txXfrm>
        <a:off x="64597" y="4339124"/>
        <a:ext cx="4698978" cy="119407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9D064E-A090-43D7-9C9F-D5485FE3DB8E}">
      <dsp:nvSpPr>
        <dsp:cNvPr id="0" name=""/>
        <dsp:cNvSpPr/>
      </dsp:nvSpPr>
      <dsp:spPr>
        <a:xfrm>
          <a:off x="0" y="0"/>
          <a:ext cx="8414428" cy="664092"/>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100000"/>
            </a:lnSpc>
            <a:spcBef>
              <a:spcPct val="0"/>
            </a:spcBef>
            <a:spcAft>
              <a:spcPct val="35000"/>
            </a:spcAft>
            <a:buNone/>
          </a:pPr>
          <a:r>
            <a:rPr lang="en-US" sz="2700" kern="1200" dirty="0"/>
            <a:t>As of 4/01/2024</a:t>
          </a:r>
        </a:p>
      </dsp:txBody>
      <dsp:txXfrm>
        <a:off x="19451" y="19451"/>
        <a:ext cx="7620120" cy="625190"/>
      </dsp:txXfrm>
    </dsp:sp>
    <dsp:sp modelId="{65DE39CE-1BFD-4445-9D81-D7182DFC2AE7}">
      <dsp:nvSpPr>
        <dsp:cNvPr id="0" name=""/>
        <dsp:cNvSpPr/>
      </dsp:nvSpPr>
      <dsp:spPr>
        <a:xfrm>
          <a:off x="628350" y="756328"/>
          <a:ext cx="8414428" cy="664092"/>
        </a:xfrm>
        <a:prstGeom prst="roundRect">
          <a:avLst>
            <a:gd name="adj" fmla="val 10000"/>
          </a:avLst>
        </a:prstGeom>
        <a:solidFill>
          <a:schemeClr val="accent2">
            <a:hueOff val="-363841"/>
            <a:satOff val="-20982"/>
            <a:lumOff val="2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100000"/>
            </a:lnSpc>
            <a:spcBef>
              <a:spcPct val="0"/>
            </a:spcBef>
            <a:spcAft>
              <a:spcPct val="35000"/>
            </a:spcAft>
            <a:buNone/>
          </a:pPr>
          <a:r>
            <a:rPr lang="en-US" sz="2700" kern="1200" dirty="0"/>
            <a:t>Checking acct </a:t>
          </a:r>
          <a:r>
            <a:rPr lang="en-US" sz="2700" b="0" i="0" kern="1200" dirty="0"/>
            <a:t>$17,256.84</a:t>
          </a:r>
          <a:endParaRPr lang="en-US" sz="2700" kern="1200" dirty="0"/>
        </a:p>
      </dsp:txBody>
      <dsp:txXfrm>
        <a:off x="647801" y="775779"/>
        <a:ext cx="7315515" cy="625190"/>
      </dsp:txXfrm>
    </dsp:sp>
    <dsp:sp modelId="{D49E9A0C-5ECA-479C-B3D8-CE9DCF51D7C4}">
      <dsp:nvSpPr>
        <dsp:cNvPr id="0" name=""/>
        <dsp:cNvSpPr/>
      </dsp:nvSpPr>
      <dsp:spPr>
        <a:xfrm>
          <a:off x="1256700" y="1512656"/>
          <a:ext cx="8414428" cy="664092"/>
        </a:xfrm>
        <a:prstGeom prst="roundRect">
          <a:avLst>
            <a:gd name="adj" fmla="val 10000"/>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100000"/>
            </a:lnSpc>
            <a:spcBef>
              <a:spcPct val="0"/>
            </a:spcBef>
            <a:spcAft>
              <a:spcPct val="35000"/>
            </a:spcAft>
            <a:buNone/>
          </a:pPr>
          <a:r>
            <a:rPr lang="en-US" sz="2700" kern="1200"/>
            <a:t>PayPal  $</a:t>
          </a:r>
          <a:r>
            <a:rPr lang="en-US" sz="2700" b="0" i="0" kern="1200"/>
            <a:t>0</a:t>
          </a:r>
          <a:endParaRPr lang="en-US" sz="2700" kern="1200"/>
        </a:p>
      </dsp:txBody>
      <dsp:txXfrm>
        <a:off x="1276151" y="1532107"/>
        <a:ext cx="7315515" cy="625190"/>
      </dsp:txXfrm>
    </dsp:sp>
    <dsp:sp modelId="{F2F1A08A-AB0C-43AD-A4A0-CCC0C9F095E4}">
      <dsp:nvSpPr>
        <dsp:cNvPr id="0" name=""/>
        <dsp:cNvSpPr/>
      </dsp:nvSpPr>
      <dsp:spPr>
        <a:xfrm>
          <a:off x="1885050" y="2268984"/>
          <a:ext cx="8414428" cy="664092"/>
        </a:xfrm>
        <a:prstGeom prst="roundRect">
          <a:avLst>
            <a:gd name="adj" fmla="val 10000"/>
          </a:avLst>
        </a:prstGeom>
        <a:solidFill>
          <a:schemeClr val="accent2">
            <a:hueOff val="-1091522"/>
            <a:satOff val="-62946"/>
            <a:lumOff val="6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100000"/>
            </a:lnSpc>
            <a:spcBef>
              <a:spcPct val="0"/>
            </a:spcBef>
            <a:spcAft>
              <a:spcPct val="35000"/>
            </a:spcAft>
            <a:buNone/>
          </a:pPr>
          <a:r>
            <a:rPr lang="en-US" sz="2700" kern="1200"/>
            <a:t>Morgan Stanley $13251.50</a:t>
          </a:r>
        </a:p>
      </dsp:txBody>
      <dsp:txXfrm>
        <a:off x="1904501" y="2288435"/>
        <a:ext cx="7315515" cy="625190"/>
      </dsp:txXfrm>
    </dsp:sp>
    <dsp:sp modelId="{61CEED4B-A1FE-488A-B41E-824333B405DB}">
      <dsp:nvSpPr>
        <dsp:cNvPr id="0" name=""/>
        <dsp:cNvSpPr/>
      </dsp:nvSpPr>
      <dsp:spPr>
        <a:xfrm>
          <a:off x="2513400" y="3025312"/>
          <a:ext cx="8414428" cy="664092"/>
        </a:xfrm>
        <a:prstGeom prst="roundRect">
          <a:avLst>
            <a:gd name="adj" fmla="val 10000"/>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100000"/>
            </a:lnSpc>
            <a:spcBef>
              <a:spcPct val="0"/>
            </a:spcBef>
            <a:spcAft>
              <a:spcPct val="35000"/>
            </a:spcAft>
            <a:buNone/>
          </a:pPr>
          <a:r>
            <a:rPr lang="en-US" sz="2700" kern="1200"/>
            <a:t>Total assets: $30508.34</a:t>
          </a:r>
        </a:p>
      </dsp:txBody>
      <dsp:txXfrm>
        <a:off x="2532851" y="3044763"/>
        <a:ext cx="7315515" cy="625190"/>
      </dsp:txXfrm>
    </dsp:sp>
    <dsp:sp modelId="{827635C4-2424-454C-B50F-B997C6B77A3F}">
      <dsp:nvSpPr>
        <dsp:cNvPr id="0" name=""/>
        <dsp:cNvSpPr/>
      </dsp:nvSpPr>
      <dsp:spPr>
        <a:xfrm>
          <a:off x="7982767" y="485156"/>
          <a:ext cx="431660" cy="431660"/>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8079890" y="485156"/>
        <a:ext cx="237414" cy="324824"/>
      </dsp:txXfrm>
    </dsp:sp>
    <dsp:sp modelId="{EC62A6F8-FF49-43CE-B507-ECFA62EAC3E1}">
      <dsp:nvSpPr>
        <dsp:cNvPr id="0" name=""/>
        <dsp:cNvSpPr/>
      </dsp:nvSpPr>
      <dsp:spPr>
        <a:xfrm>
          <a:off x="8611118" y="1241484"/>
          <a:ext cx="431660" cy="431660"/>
        </a:xfrm>
        <a:prstGeom prst="downArrow">
          <a:avLst>
            <a:gd name="adj1" fmla="val 55000"/>
            <a:gd name="adj2" fmla="val 45000"/>
          </a:avLst>
        </a:prstGeom>
        <a:solidFill>
          <a:schemeClr val="accent2">
            <a:tint val="40000"/>
            <a:alpha val="90000"/>
            <a:hueOff val="-283075"/>
            <a:satOff val="-25115"/>
            <a:lumOff val="-256"/>
            <a:alphaOff val="0"/>
          </a:schemeClr>
        </a:solidFill>
        <a:ln w="12700" cap="flat" cmpd="sng" algn="ctr">
          <a:solidFill>
            <a:schemeClr val="accent2">
              <a:tint val="40000"/>
              <a:alpha val="90000"/>
              <a:hueOff val="-283075"/>
              <a:satOff val="-25115"/>
              <a:lumOff val="-25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8708241" y="1241484"/>
        <a:ext cx="237414" cy="324824"/>
      </dsp:txXfrm>
    </dsp:sp>
    <dsp:sp modelId="{5A5DA698-1CFB-4D17-A8F3-464DE47EDCC7}">
      <dsp:nvSpPr>
        <dsp:cNvPr id="0" name=""/>
        <dsp:cNvSpPr/>
      </dsp:nvSpPr>
      <dsp:spPr>
        <a:xfrm>
          <a:off x="9239468" y="1986744"/>
          <a:ext cx="431660" cy="431660"/>
        </a:xfrm>
        <a:prstGeom prst="downArrow">
          <a:avLst>
            <a:gd name="adj1" fmla="val 55000"/>
            <a:gd name="adj2" fmla="val 45000"/>
          </a:avLst>
        </a:prstGeom>
        <a:solidFill>
          <a:schemeClr val="accent2">
            <a:tint val="40000"/>
            <a:alpha val="90000"/>
            <a:hueOff val="-566151"/>
            <a:satOff val="-50231"/>
            <a:lumOff val="-513"/>
            <a:alphaOff val="0"/>
          </a:schemeClr>
        </a:solidFill>
        <a:ln w="12700" cap="flat" cmpd="sng" algn="ctr">
          <a:solidFill>
            <a:schemeClr val="accent2">
              <a:tint val="40000"/>
              <a:alpha val="90000"/>
              <a:hueOff val="-566151"/>
              <a:satOff val="-50231"/>
              <a:lumOff val="-51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9336591" y="1986744"/>
        <a:ext cx="237414" cy="324824"/>
      </dsp:txXfrm>
    </dsp:sp>
    <dsp:sp modelId="{DA98AF6C-305F-46FA-9F6D-221EB5F2ABDE}">
      <dsp:nvSpPr>
        <dsp:cNvPr id="0" name=""/>
        <dsp:cNvSpPr/>
      </dsp:nvSpPr>
      <dsp:spPr>
        <a:xfrm>
          <a:off x="9867818" y="2750451"/>
          <a:ext cx="431660" cy="431660"/>
        </a:xfrm>
        <a:prstGeom prst="downArrow">
          <a:avLst>
            <a:gd name="adj1" fmla="val 55000"/>
            <a:gd name="adj2" fmla="val 45000"/>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9964941" y="2750451"/>
        <a:ext cx="237414" cy="32482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A856D9-D7CA-4103-95A7-AC5AF28CA525}">
      <dsp:nvSpPr>
        <dsp:cNvPr id="0" name=""/>
        <dsp:cNvSpPr/>
      </dsp:nvSpPr>
      <dsp:spPr>
        <a:xfrm>
          <a:off x="725175" y="562"/>
          <a:ext cx="1618694" cy="97121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AANP $450</a:t>
          </a:r>
        </a:p>
      </dsp:txBody>
      <dsp:txXfrm>
        <a:off x="725175" y="562"/>
        <a:ext cx="1618694" cy="971216"/>
      </dsp:txXfrm>
    </dsp:sp>
    <dsp:sp modelId="{624E37BF-1374-4A17-A7B2-6E29A8F96021}">
      <dsp:nvSpPr>
        <dsp:cNvPr id="0" name=""/>
        <dsp:cNvSpPr/>
      </dsp:nvSpPr>
      <dsp:spPr>
        <a:xfrm>
          <a:off x="2505739" y="562"/>
          <a:ext cx="1618694" cy="971216"/>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CEU application fees $ 450</a:t>
          </a:r>
        </a:p>
      </dsp:txBody>
      <dsp:txXfrm>
        <a:off x="2505739" y="562"/>
        <a:ext cx="1618694" cy="971216"/>
      </dsp:txXfrm>
    </dsp:sp>
    <dsp:sp modelId="{1E501214-6E77-46E5-AE93-C8459AB34C48}">
      <dsp:nvSpPr>
        <dsp:cNvPr id="0" name=""/>
        <dsp:cNvSpPr/>
      </dsp:nvSpPr>
      <dsp:spPr>
        <a:xfrm>
          <a:off x="4286303" y="562"/>
          <a:ext cx="1618694" cy="971216"/>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Award trophies $250</a:t>
          </a:r>
        </a:p>
      </dsp:txBody>
      <dsp:txXfrm>
        <a:off x="4286303" y="562"/>
        <a:ext cx="1618694" cy="971216"/>
      </dsp:txXfrm>
    </dsp:sp>
    <dsp:sp modelId="{AA2D4871-3AEE-4D1B-AA56-78C9C1EB957F}">
      <dsp:nvSpPr>
        <dsp:cNvPr id="0" name=""/>
        <dsp:cNvSpPr/>
      </dsp:nvSpPr>
      <dsp:spPr>
        <a:xfrm>
          <a:off x="725175" y="1133649"/>
          <a:ext cx="1618694" cy="971216"/>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Webmaster fees $6000 </a:t>
          </a:r>
        </a:p>
      </dsp:txBody>
      <dsp:txXfrm>
        <a:off x="725175" y="1133649"/>
        <a:ext cx="1618694" cy="971216"/>
      </dsp:txXfrm>
    </dsp:sp>
    <dsp:sp modelId="{B60CFA40-DB0B-411E-A796-D2C6AE331AF0}">
      <dsp:nvSpPr>
        <dsp:cNvPr id="0" name=""/>
        <dsp:cNvSpPr/>
      </dsp:nvSpPr>
      <dsp:spPr>
        <a:xfrm>
          <a:off x="2505739" y="1133649"/>
          <a:ext cx="1618694" cy="971216"/>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Website $1815</a:t>
          </a:r>
        </a:p>
      </dsp:txBody>
      <dsp:txXfrm>
        <a:off x="2505739" y="1133649"/>
        <a:ext cx="1618694" cy="971216"/>
      </dsp:txXfrm>
    </dsp:sp>
    <dsp:sp modelId="{D915DFE4-985A-4062-BF42-776B6054CF58}">
      <dsp:nvSpPr>
        <dsp:cNvPr id="0" name=""/>
        <dsp:cNvSpPr/>
      </dsp:nvSpPr>
      <dsp:spPr>
        <a:xfrm>
          <a:off x="4286303" y="1133649"/>
          <a:ext cx="1618694" cy="97121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Web design fee $1500</a:t>
          </a:r>
        </a:p>
      </dsp:txBody>
      <dsp:txXfrm>
        <a:off x="4286303" y="1133649"/>
        <a:ext cx="1618694" cy="971216"/>
      </dsp:txXfrm>
    </dsp:sp>
    <dsp:sp modelId="{ED84C5A2-E489-4A04-B75C-4AA8A4028830}">
      <dsp:nvSpPr>
        <dsp:cNvPr id="0" name=""/>
        <dsp:cNvSpPr/>
      </dsp:nvSpPr>
      <dsp:spPr>
        <a:xfrm>
          <a:off x="725175" y="2266735"/>
          <a:ext cx="1618694" cy="971216"/>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Ring Central $416</a:t>
          </a:r>
        </a:p>
      </dsp:txBody>
      <dsp:txXfrm>
        <a:off x="725175" y="2266735"/>
        <a:ext cx="1618694" cy="971216"/>
      </dsp:txXfrm>
    </dsp:sp>
    <dsp:sp modelId="{5EA27510-08A7-4704-9E9B-B247BAEE293C}">
      <dsp:nvSpPr>
        <dsp:cNvPr id="0" name=""/>
        <dsp:cNvSpPr/>
      </dsp:nvSpPr>
      <dsp:spPr>
        <a:xfrm>
          <a:off x="2505739" y="2266735"/>
          <a:ext cx="1618694" cy="971216"/>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Stationary expenses $ 100</a:t>
          </a:r>
        </a:p>
      </dsp:txBody>
      <dsp:txXfrm>
        <a:off x="2505739" y="2266735"/>
        <a:ext cx="1618694" cy="971216"/>
      </dsp:txXfrm>
    </dsp:sp>
    <dsp:sp modelId="{546673AE-5B00-4AB8-92D8-FC015716EA32}">
      <dsp:nvSpPr>
        <dsp:cNvPr id="0" name=""/>
        <dsp:cNvSpPr/>
      </dsp:nvSpPr>
      <dsp:spPr>
        <a:xfrm>
          <a:off x="4286303" y="2266735"/>
          <a:ext cx="1618694" cy="971216"/>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Porzio $12,000</a:t>
          </a:r>
        </a:p>
      </dsp:txBody>
      <dsp:txXfrm>
        <a:off x="4286303" y="2266735"/>
        <a:ext cx="1618694" cy="971216"/>
      </dsp:txXfrm>
    </dsp:sp>
    <dsp:sp modelId="{9F48A635-F16E-460D-A299-602ED269DB91}">
      <dsp:nvSpPr>
        <dsp:cNvPr id="0" name=""/>
        <dsp:cNvSpPr/>
      </dsp:nvSpPr>
      <dsp:spPr>
        <a:xfrm>
          <a:off x="725175" y="3399821"/>
          <a:ext cx="1618694" cy="971216"/>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Legal and professional fees $3000</a:t>
          </a:r>
        </a:p>
      </dsp:txBody>
      <dsp:txXfrm>
        <a:off x="725175" y="3399821"/>
        <a:ext cx="1618694" cy="971216"/>
      </dsp:txXfrm>
    </dsp:sp>
    <dsp:sp modelId="{6A4852AB-99CE-4845-B4E3-BC2BEF2DD81A}">
      <dsp:nvSpPr>
        <dsp:cNvPr id="0" name=""/>
        <dsp:cNvSpPr/>
      </dsp:nvSpPr>
      <dsp:spPr>
        <a:xfrm>
          <a:off x="2505739" y="3399821"/>
          <a:ext cx="1618694" cy="97121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Speaker Honorariums $1000</a:t>
          </a:r>
        </a:p>
      </dsp:txBody>
      <dsp:txXfrm>
        <a:off x="2505739" y="3399821"/>
        <a:ext cx="1618694" cy="971216"/>
      </dsp:txXfrm>
    </dsp:sp>
    <dsp:sp modelId="{0622CB6E-86AE-4EB7-949A-024A1628EFC4}">
      <dsp:nvSpPr>
        <dsp:cNvPr id="0" name=""/>
        <dsp:cNvSpPr/>
      </dsp:nvSpPr>
      <dsp:spPr>
        <a:xfrm>
          <a:off x="4286303" y="3399821"/>
          <a:ext cx="1618694" cy="971216"/>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Miscellaneous $1000</a:t>
          </a:r>
        </a:p>
      </dsp:txBody>
      <dsp:txXfrm>
        <a:off x="4286303" y="3399821"/>
        <a:ext cx="1618694" cy="971216"/>
      </dsp:txXfrm>
    </dsp:sp>
    <dsp:sp modelId="{61A8043D-66C6-4C4D-88FB-EA81A4CF50AB}">
      <dsp:nvSpPr>
        <dsp:cNvPr id="0" name=""/>
        <dsp:cNvSpPr/>
      </dsp:nvSpPr>
      <dsp:spPr>
        <a:xfrm>
          <a:off x="725175" y="4532908"/>
          <a:ext cx="1618694" cy="971216"/>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Spring Conference venue $1000.00</a:t>
          </a:r>
        </a:p>
      </dsp:txBody>
      <dsp:txXfrm>
        <a:off x="725175" y="4532908"/>
        <a:ext cx="1618694" cy="971216"/>
      </dsp:txXfrm>
    </dsp:sp>
    <dsp:sp modelId="{333156C8-7ABB-463A-8147-6AFD31ED69D5}">
      <dsp:nvSpPr>
        <dsp:cNvPr id="0" name=""/>
        <dsp:cNvSpPr/>
      </dsp:nvSpPr>
      <dsp:spPr>
        <a:xfrm>
          <a:off x="2505739" y="4532908"/>
          <a:ext cx="1618694" cy="971216"/>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Fall Conference venue $11000.00</a:t>
          </a:r>
        </a:p>
      </dsp:txBody>
      <dsp:txXfrm>
        <a:off x="2505739" y="4532908"/>
        <a:ext cx="1618694" cy="971216"/>
      </dsp:txXfrm>
    </dsp:sp>
    <dsp:sp modelId="{49A4D011-14ED-47D0-86D6-4D4D37121E5C}">
      <dsp:nvSpPr>
        <dsp:cNvPr id="0" name=""/>
        <dsp:cNvSpPr/>
      </dsp:nvSpPr>
      <dsp:spPr>
        <a:xfrm>
          <a:off x="4286303" y="4532908"/>
          <a:ext cx="1618694" cy="971216"/>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Total Expenses $51981.00</a:t>
          </a:r>
        </a:p>
      </dsp:txBody>
      <dsp:txXfrm>
        <a:off x="4286303" y="4532908"/>
        <a:ext cx="1618694" cy="97121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9B18DB-6612-4E50-B413-477A22A1C723}">
      <dsp:nvSpPr>
        <dsp:cNvPr id="0" name=""/>
        <dsp:cNvSpPr/>
      </dsp:nvSpPr>
      <dsp:spPr>
        <a:xfrm>
          <a:off x="0" y="440609"/>
          <a:ext cx="5811128" cy="6300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3BF5320-E6A9-4B55-98AC-45611A970E3B}">
      <dsp:nvSpPr>
        <dsp:cNvPr id="0" name=""/>
        <dsp:cNvSpPr/>
      </dsp:nvSpPr>
      <dsp:spPr>
        <a:xfrm>
          <a:off x="290556" y="71609"/>
          <a:ext cx="4067789" cy="7380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3753" tIns="0" rIns="153753" bIns="0" numCol="1" spcCol="1270" anchor="ctr" anchorCtr="0">
          <a:noAutofit/>
        </a:bodyPr>
        <a:lstStyle/>
        <a:p>
          <a:pPr marL="0" lvl="0" indent="0" algn="l" defTabSz="1111250">
            <a:lnSpc>
              <a:spcPct val="90000"/>
            </a:lnSpc>
            <a:spcBef>
              <a:spcPct val="0"/>
            </a:spcBef>
            <a:spcAft>
              <a:spcPct val="35000"/>
            </a:spcAft>
            <a:buNone/>
          </a:pPr>
          <a:r>
            <a:rPr lang="en-US" sz="2500" kern="1200"/>
            <a:t>Membership	$ 17750</a:t>
          </a:r>
        </a:p>
      </dsp:txBody>
      <dsp:txXfrm>
        <a:off x="326582" y="107635"/>
        <a:ext cx="3995737" cy="665948"/>
      </dsp:txXfrm>
    </dsp:sp>
    <dsp:sp modelId="{BDDB435B-7997-48D1-8C1A-6B04DC7DA24B}">
      <dsp:nvSpPr>
        <dsp:cNvPr id="0" name=""/>
        <dsp:cNvSpPr/>
      </dsp:nvSpPr>
      <dsp:spPr>
        <a:xfrm>
          <a:off x="0" y="1574609"/>
          <a:ext cx="5811128" cy="6300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810345F-E8FF-4208-A270-B27950A42E8D}">
      <dsp:nvSpPr>
        <dsp:cNvPr id="0" name=""/>
        <dsp:cNvSpPr/>
      </dsp:nvSpPr>
      <dsp:spPr>
        <a:xfrm>
          <a:off x="290556" y="1205609"/>
          <a:ext cx="4067789" cy="73800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3753" tIns="0" rIns="153753" bIns="0" numCol="1" spcCol="1270" anchor="ctr" anchorCtr="0">
          <a:noAutofit/>
        </a:bodyPr>
        <a:lstStyle/>
        <a:p>
          <a:pPr marL="0" lvl="0" indent="0" algn="l" defTabSz="1111250">
            <a:lnSpc>
              <a:spcPct val="90000"/>
            </a:lnSpc>
            <a:spcBef>
              <a:spcPct val="0"/>
            </a:spcBef>
            <a:spcAft>
              <a:spcPct val="35000"/>
            </a:spcAft>
            <a:buNone/>
          </a:pPr>
          <a:r>
            <a:rPr lang="en-US" sz="2500" kern="1200"/>
            <a:t>Conferences	$ 10000</a:t>
          </a:r>
        </a:p>
      </dsp:txBody>
      <dsp:txXfrm>
        <a:off x="326582" y="1241635"/>
        <a:ext cx="3995737" cy="665948"/>
      </dsp:txXfrm>
    </dsp:sp>
    <dsp:sp modelId="{84B0AB36-D2A3-484B-94C4-68DA7C3DC7A9}">
      <dsp:nvSpPr>
        <dsp:cNvPr id="0" name=""/>
        <dsp:cNvSpPr/>
      </dsp:nvSpPr>
      <dsp:spPr>
        <a:xfrm>
          <a:off x="0" y="2708609"/>
          <a:ext cx="5811128" cy="6300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C00BABF-5190-42E4-9315-07512A3C5CBD}">
      <dsp:nvSpPr>
        <dsp:cNvPr id="0" name=""/>
        <dsp:cNvSpPr/>
      </dsp:nvSpPr>
      <dsp:spPr>
        <a:xfrm>
          <a:off x="290556" y="2339609"/>
          <a:ext cx="4067789" cy="73800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3753" tIns="0" rIns="153753" bIns="0" numCol="1" spcCol="1270" anchor="ctr" anchorCtr="0">
          <a:noAutofit/>
        </a:bodyPr>
        <a:lstStyle/>
        <a:p>
          <a:pPr marL="0" lvl="0" indent="0" algn="l" defTabSz="1111250">
            <a:lnSpc>
              <a:spcPct val="90000"/>
            </a:lnSpc>
            <a:spcBef>
              <a:spcPct val="0"/>
            </a:spcBef>
            <a:spcAft>
              <a:spcPct val="35000"/>
            </a:spcAft>
            <a:buNone/>
          </a:pPr>
          <a:r>
            <a:rPr lang="en-US" sz="2500" kern="1200" dirty="0"/>
            <a:t>Donations	$  1000</a:t>
          </a:r>
        </a:p>
      </dsp:txBody>
      <dsp:txXfrm>
        <a:off x="326582" y="2375635"/>
        <a:ext cx="3995737" cy="665948"/>
      </dsp:txXfrm>
    </dsp:sp>
    <dsp:sp modelId="{7B79B85E-54BE-4D46-B369-06BB66D1CD93}">
      <dsp:nvSpPr>
        <dsp:cNvPr id="0" name=""/>
        <dsp:cNvSpPr/>
      </dsp:nvSpPr>
      <dsp:spPr>
        <a:xfrm>
          <a:off x="0" y="3842609"/>
          <a:ext cx="5811128" cy="6300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B9AA4E7-6214-43F5-8F13-8D28184787C0}">
      <dsp:nvSpPr>
        <dsp:cNvPr id="0" name=""/>
        <dsp:cNvSpPr/>
      </dsp:nvSpPr>
      <dsp:spPr>
        <a:xfrm>
          <a:off x="290556" y="3473609"/>
          <a:ext cx="4067789" cy="7380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3753" tIns="0" rIns="153753" bIns="0" numCol="1" spcCol="1270" anchor="ctr" anchorCtr="0">
          <a:noAutofit/>
        </a:bodyPr>
        <a:lstStyle/>
        <a:p>
          <a:pPr marL="0" lvl="0" indent="0" algn="l" defTabSz="1111250">
            <a:lnSpc>
              <a:spcPct val="90000"/>
            </a:lnSpc>
            <a:spcBef>
              <a:spcPct val="0"/>
            </a:spcBef>
            <a:spcAft>
              <a:spcPct val="35000"/>
            </a:spcAft>
            <a:buNone/>
          </a:pPr>
          <a:r>
            <a:rPr lang="en-US" sz="2500" kern="1200" dirty="0"/>
            <a:t>Exhibitors	$ 12000</a:t>
          </a:r>
        </a:p>
      </dsp:txBody>
      <dsp:txXfrm>
        <a:off x="326582" y="3509635"/>
        <a:ext cx="3995737" cy="665948"/>
      </dsp:txXfrm>
    </dsp:sp>
    <dsp:sp modelId="{3B0C48D5-8A6D-454E-BFAA-826AA61D1D4C}">
      <dsp:nvSpPr>
        <dsp:cNvPr id="0" name=""/>
        <dsp:cNvSpPr/>
      </dsp:nvSpPr>
      <dsp:spPr>
        <a:xfrm>
          <a:off x="0" y="4976609"/>
          <a:ext cx="5811128" cy="63000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1180DC1-8529-46DD-991F-7A824F91DC7D}">
      <dsp:nvSpPr>
        <dsp:cNvPr id="0" name=""/>
        <dsp:cNvSpPr/>
      </dsp:nvSpPr>
      <dsp:spPr>
        <a:xfrm>
          <a:off x="290556" y="4607609"/>
          <a:ext cx="4067789" cy="73800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3753" tIns="0" rIns="153753" bIns="0" numCol="1" spcCol="1270" anchor="ctr" anchorCtr="0">
          <a:noAutofit/>
        </a:bodyPr>
        <a:lstStyle/>
        <a:p>
          <a:pPr marL="0" lvl="0" indent="0" algn="l" defTabSz="1111250">
            <a:lnSpc>
              <a:spcPct val="90000"/>
            </a:lnSpc>
            <a:spcBef>
              <a:spcPct val="0"/>
            </a:spcBef>
            <a:spcAft>
              <a:spcPct val="35000"/>
            </a:spcAft>
            <a:buNone/>
          </a:pPr>
          <a:r>
            <a:rPr lang="en-US" sz="2500" kern="1200"/>
            <a:t>Total		$40750</a:t>
          </a:r>
        </a:p>
      </dsp:txBody>
      <dsp:txXfrm>
        <a:off x="326582" y="4643635"/>
        <a:ext cx="3995737" cy="66594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552585-B8FD-46DC-B7EB-747C3D2C9762}">
      <dsp:nvSpPr>
        <dsp:cNvPr id="0" name=""/>
        <dsp:cNvSpPr/>
      </dsp:nvSpPr>
      <dsp:spPr>
        <a:xfrm>
          <a:off x="0" y="0"/>
          <a:ext cx="9288654" cy="110682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US" sz="4400" kern="1200" dirty="0"/>
            <a:t>Anticipated Income        $40750</a:t>
          </a:r>
        </a:p>
      </dsp:txBody>
      <dsp:txXfrm>
        <a:off x="32418" y="32418"/>
        <a:ext cx="8094307" cy="1041985"/>
      </dsp:txXfrm>
    </dsp:sp>
    <dsp:sp modelId="{64312F38-C229-4DBA-9665-227265478431}">
      <dsp:nvSpPr>
        <dsp:cNvPr id="0" name=""/>
        <dsp:cNvSpPr/>
      </dsp:nvSpPr>
      <dsp:spPr>
        <a:xfrm>
          <a:off x="819587" y="1291291"/>
          <a:ext cx="9288654" cy="1106821"/>
        </a:xfrm>
        <a:prstGeom prst="roundRect">
          <a:avLst>
            <a:gd name="adj" fmla="val 10000"/>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US" sz="4400" kern="1200"/>
            <a:t>Anticipate Expenses       $51981</a:t>
          </a:r>
        </a:p>
      </dsp:txBody>
      <dsp:txXfrm>
        <a:off x="852005" y="1323709"/>
        <a:ext cx="7684797" cy="1041985"/>
      </dsp:txXfrm>
    </dsp:sp>
    <dsp:sp modelId="{E2C43059-9DB5-43C8-946F-07F63AD63D25}">
      <dsp:nvSpPr>
        <dsp:cNvPr id="0" name=""/>
        <dsp:cNvSpPr/>
      </dsp:nvSpPr>
      <dsp:spPr>
        <a:xfrm>
          <a:off x="1639174" y="2582583"/>
          <a:ext cx="9288654" cy="1106821"/>
        </a:xfrm>
        <a:prstGeom prst="roundRect">
          <a:avLst>
            <a:gd name="adj" fmla="val 10000"/>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US" sz="4400" kern="1200" dirty="0"/>
            <a:t>Short fall                         - $11231</a:t>
          </a:r>
        </a:p>
      </dsp:txBody>
      <dsp:txXfrm>
        <a:off x="1671592" y="2615001"/>
        <a:ext cx="7684797" cy="1041985"/>
      </dsp:txXfrm>
    </dsp:sp>
    <dsp:sp modelId="{84DBFB56-DBBD-4C72-A526-554CD3D565CA}">
      <dsp:nvSpPr>
        <dsp:cNvPr id="0" name=""/>
        <dsp:cNvSpPr/>
      </dsp:nvSpPr>
      <dsp:spPr>
        <a:xfrm>
          <a:off x="8569220" y="839339"/>
          <a:ext cx="719433" cy="719433"/>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US" sz="3200" kern="1200"/>
        </a:p>
      </dsp:txBody>
      <dsp:txXfrm>
        <a:off x="8731092" y="839339"/>
        <a:ext cx="395689" cy="541373"/>
      </dsp:txXfrm>
    </dsp:sp>
    <dsp:sp modelId="{8704BF3B-EFFB-4326-AE0B-4E62A91392FD}">
      <dsp:nvSpPr>
        <dsp:cNvPr id="0" name=""/>
        <dsp:cNvSpPr/>
      </dsp:nvSpPr>
      <dsp:spPr>
        <a:xfrm>
          <a:off x="9388807" y="2123252"/>
          <a:ext cx="719433" cy="719433"/>
        </a:xfrm>
        <a:prstGeom prst="downArrow">
          <a:avLst>
            <a:gd name="adj1" fmla="val 55000"/>
            <a:gd name="adj2" fmla="val 45000"/>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US" sz="3200" kern="1200"/>
        </a:p>
      </dsp:txBody>
      <dsp:txXfrm>
        <a:off x="9550679" y="2123252"/>
        <a:ext cx="395689" cy="54137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DA15AD-2AA3-4A7E-91B3-2F7245A3F8D8}">
      <dsp:nvSpPr>
        <dsp:cNvPr id="0" name=""/>
        <dsp:cNvSpPr/>
      </dsp:nvSpPr>
      <dsp:spPr>
        <a:xfrm>
          <a:off x="2831233" y="792554"/>
          <a:ext cx="2099876" cy="209984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FFF353B-BD07-4226-AF25-1185850691FF}">
      <dsp:nvSpPr>
        <dsp:cNvPr id="0" name=""/>
        <dsp:cNvSpPr/>
      </dsp:nvSpPr>
      <dsp:spPr>
        <a:xfrm>
          <a:off x="2901198" y="862562"/>
          <a:ext cx="1959480" cy="195983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2000250">
            <a:lnSpc>
              <a:spcPct val="90000"/>
            </a:lnSpc>
            <a:spcBef>
              <a:spcPct val="0"/>
            </a:spcBef>
            <a:spcAft>
              <a:spcPct val="35000"/>
            </a:spcAft>
            <a:buNone/>
          </a:pPr>
          <a:r>
            <a:rPr lang="en-US" sz="4500" kern="1200"/>
            <a:t>Need 21</a:t>
          </a:r>
        </a:p>
      </dsp:txBody>
      <dsp:txXfrm>
        <a:off x="3181523" y="1142590"/>
        <a:ext cx="1399762" cy="1399774"/>
      </dsp:txXfrm>
    </dsp:sp>
    <dsp:sp modelId="{EC9AC435-EB9A-4E3F-8D1B-016754A9151A}">
      <dsp:nvSpPr>
        <dsp:cNvPr id="0" name=""/>
        <dsp:cNvSpPr/>
      </dsp:nvSpPr>
      <dsp:spPr>
        <a:xfrm rot="2700000">
          <a:off x="661590" y="792320"/>
          <a:ext cx="2099946" cy="2099946"/>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092F58-B463-4C8D-B3F5-894F78545F32}">
      <dsp:nvSpPr>
        <dsp:cNvPr id="0" name=""/>
        <dsp:cNvSpPr/>
      </dsp:nvSpPr>
      <dsp:spPr>
        <a:xfrm>
          <a:off x="731822" y="862562"/>
          <a:ext cx="1959480" cy="195983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2000250">
            <a:lnSpc>
              <a:spcPct val="90000"/>
            </a:lnSpc>
            <a:spcBef>
              <a:spcPct val="0"/>
            </a:spcBef>
            <a:spcAft>
              <a:spcPct val="35000"/>
            </a:spcAft>
            <a:buNone/>
          </a:pPr>
          <a:r>
            <a:rPr lang="en-US" sz="4500" kern="1200"/>
            <a:t>17</a:t>
          </a:r>
        </a:p>
      </dsp:txBody>
      <dsp:txXfrm>
        <a:off x="1011681" y="1142590"/>
        <a:ext cx="1399762" cy="139977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4D7F44-02F4-4888-9829-D9ABF74B0026}">
      <dsp:nvSpPr>
        <dsp:cNvPr id="0" name=""/>
        <dsp:cNvSpPr/>
      </dsp:nvSpPr>
      <dsp:spPr>
        <a:xfrm>
          <a:off x="2831233" y="792554"/>
          <a:ext cx="2099876" cy="209984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671FC2-7297-4150-A25A-C294E9EDEBBE}">
      <dsp:nvSpPr>
        <dsp:cNvPr id="0" name=""/>
        <dsp:cNvSpPr/>
      </dsp:nvSpPr>
      <dsp:spPr>
        <a:xfrm>
          <a:off x="2901198" y="862562"/>
          <a:ext cx="1959480" cy="195983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2000250">
            <a:lnSpc>
              <a:spcPct val="90000"/>
            </a:lnSpc>
            <a:spcBef>
              <a:spcPct val="0"/>
            </a:spcBef>
            <a:spcAft>
              <a:spcPct val="35000"/>
            </a:spcAft>
            <a:buNone/>
          </a:pPr>
          <a:r>
            <a:rPr lang="en-US" sz="4500" kern="1200"/>
            <a:t>Need 41 </a:t>
          </a:r>
          <a:endParaRPr lang="en-US" sz="4500" kern="1200" dirty="0"/>
        </a:p>
      </dsp:txBody>
      <dsp:txXfrm>
        <a:off x="3181523" y="1142590"/>
        <a:ext cx="1399762" cy="1399774"/>
      </dsp:txXfrm>
    </dsp:sp>
    <dsp:sp modelId="{FE5BD82B-71D9-47AA-98A8-E2DD7F74F258}">
      <dsp:nvSpPr>
        <dsp:cNvPr id="0" name=""/>
        <dsp:cNvSpPr/>
      </dsp:nvSpPr>
      <dsp:spPr>
        <a:xfrm rot="2700000">
          <a:off x="661590" y="792320"/>
          <a:ext cx="2099946" cy="2099946"/>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D0FE748-3030-4EBD-AC7E-069F222E95D3}">
      <dsp:nvSpPr>
        <dsp:cNvPr id="0" name=""/>
        <dsp:cNvSpPr/>
      </dsp:nvSpPr>
      <dsp:spPr>
        <a:xfrm>
          <a:off x="731822" y="862562"/>
          <a:ext cx="1959480" cy="195983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2000250">
            <a:lnSpc>
              <a:spcPct val="90000"/>
            </a:lnSpc>
            <a:spcBef>
              <a:spcPct val="0"/>
            </a:spcBef>
            <a:spcAft>
              <a:spcPct val="35000"/>
            </a:spcAft>
            <a:buNone/>
          </a:pPr>
          <a:r>
            <a:rPr lang="en-US" sz="4500" kern="1200"/>
            <a:t>29 </a:t>
          </a:r>
          <a:endParaRPr lang="en-US" sz="4500" kern="1200" dirty="0"/>
        </a:p>
      </dsp:txBody>
      <dsp:txXfrm>
        <a:off x="1011681" y="1142590"/>
        <a:ext cx="1399762" cy="139977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1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8.xml><?xml version="1.0" encoding="utf-8"?>
<dgm:layoutDef xmlns:dgm="http://schemas.openxmlformats.org/drawingml/2006/diagram" xmlns:a="http://schemas.openxmlformats.org/drawingml/2006/main" uniqueId="urn:microsoft.com/office/officeart/2018/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node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18/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node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4F7C7-9AA6-9E4C-6CAA-999BC06791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AB8358B-5073-563C-F2FC-0F32A84709E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5D42B0-4972-7BDF-1535-45C8259B8404}"/>
              </a:ext>
            </a:extLst>
          </p:cNvPr>
          <p:cNvSpPr>
            <a:spLocks noGrp="1"/>
          </p:cNvSpPr>
          <p:nvPr>
            <p:ph type="dt" sz="half" idx="10"/>
          </p:nvPr>
        </p:nvSpPr>
        <p:spPr/>
        <p:txBody>
          <a:bodyPr/>
          <a:lstStyle/>
          <a:p>
            <a:fld id="{F497D0F8-6FCD-453E-9A14-C2C563FE0669}" type="datetimeFigureOut">
              <a:rPr lang="en-US" smtClean="0"/>
              <a:t>4/3/2024</a:t>
            </a:fld>
            <a:endParaRPr lang="en-US"/>
          </a:p>
        </p:txBody>
      </p:sp>
      <p:sp>
        <p:nvSpPr>
          <p:cNvPr id="5" name="Footer Placeholder 4">
            <a:extLst>
              <a:ext uri="{FF2B5EF4-FFF2-40B4-BE49-F238E27FC236}">
                <a16:creationId xmlns:a16="http://schemas.microsoft.com/office/drawing/2014/main" id="{487D38DE-1D26-566F-AD51-7CB71D160E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8B5DEB-F21C-ED41-28DC-04D62ABDA1C0}"/>
              </a:ext>
            </a:extLst>
          </p:cNvPr>
          <p:cNvSpPr>
            <a:spLocks noGrp="1"/>
          </p:cNvSpPr>
          <p:nvPr>
            <p:ph type="sldNum" sz="quarter" idx="12"/>
          </p:nvPr>
        </p:nvSpPr>
        <p:spPr/>
        <p:txBody>
          <a:bodyPr/>
          <a:lstStyle/>
          <a:p>
            <a:fld id="{4DCDFD33-5F94-4B84-968E-A83EAA0D55B6}" type="slidenum">
              <a:rPr lang="en-US" smtClean="0"/>
              <a:t>‹#›</a:t>
            </a:fld>
            <a:endParaRPr lang="en-US"/>
          </a:p>
        </p:txBody>
      </p:sp>
    </p:spTree>
    <p:extLst>
      <p:ext uri="{BB962C8B-B14F-4D97-AF65-F5344CB8AC3E}">
        <p14:creationId xmlns:p14="http://schemas.microsoft.com/office/powerpoint/2010/main" val="29297807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5A40F-3EF3-87D3-E3E9-5BC79DADB09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A57D272-50F1-14CD-5414-18358B13176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13471A-25E7-21EB-5E17-730E7807FD7B}"/>
              </a:ext>
            </a:extLst>
          </p:cNvPr>
          <p:cNvSpPr>
            <a:spLocks noGrp="1"/>
          </p:cNvSpPr>
          <p:nvPr>
            <p:ph type="dt" sz="half" idx="10"/>
          </p:nvPr>
        </p:nvSpPr>
        <p:spPr/>
        <p:txBody>
          <a:bodyPr/>
          <a:lstStyle/>
          <a:p>
            <a:fld id="{F497D0F8-6FCD-453E-9A14-C2C563FE0669}" type="datetimeFigureOut">
              <a:rPr lang="en-US" smtClean="0"/>
              <a:t>4/3/2024</a:t>
            </a:fld>
            <a:endParaRPr lang="en-US"/>
          </a:p>
        </p:txBody>
      </p:sp>
      <p:sp>
        <p:nvSpPr>
          <p:cNvPr id="5" name="Footer Placeholder 4">
            <a:extLst>
              <a:ext uri="{FF2B5EF4-FFF2-40B4-BE49-F238E27FC236}">
                <a16:creationId xmlns:a16="http://schemas.microsoft.com/office/drawing/2014/main" id="{5F1AD5C6-B034-23C8-AA34-F7C6339EF9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1E3446-12BB-2B79-7990-86602F0FE5E4}"/>
              </a:ext>
            </a:extLst>
          </p:cNvPr>
          <p:cNvSpPr>
            <a:spLocks noGrp="1"/>
          </p:cNvSpPr>
          <p:nvPr>
            <p:ph type="sldNum" sz="quarter" idx="12"/>
          </p:nvPr>
        </p:nvSpPr>
        <p:spPr/>
        <p:txBody>
          <a:bodyPr/>
          <a:lstStyle/>
          <a:p>
            <a:fld id="{4DCDFD33-5F94-4B84-968E-A83EAA0D55B6}" type="slidenum">
              <a:rPr lang="en-US" smtClean="0"/>
              <a:t>‹#›</a:t>
            </a:fld>
            <a:endParaRPr lang="en-US"/>
          </a:p>
        </p:txBody>
      </p:sp>
    </p:spTree>
    <p:extLst>
      <p:ext uri="{BB962C8B-B14F-4D97-AF65-F5344CB8AC3E}">
        <p14:creationId xmlns:p14="http://schemas.microsoft.com/office/powerpoint/2010/main" val="13463219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A2E166-6B8B-7DF5-CF2A-788A86FA530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9BEC08F-391A-B0E6-6195-A60993F217C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BD15C2-B665-C0E3-0C03-06513F99DF57}"/>
              </a:ext>
            </a:extLst>
          </p:cNvPr>
          <p:cNvSpPr>
            <a:spLocks noGrp="1"/>
          </p:cNvSpPr>
          <p:nvPr>
            <p:ph type="dt" sz="half" idx="10"/>
          </p:nvPr>
        </p:nvSpPr>
        <p:spPr/>
        <p:txBody>
          <a:bodyPr/>
          <a:lstStyle/>
          <a:p>
            <a:fld id="{F497D0F8-6FCD-453E-9A14-C2C563FE0669}" type="datetimeFigureOut">
              <a:rPr lang="en-US" smtClean="0"/>
              <a:t>4/3/2024</a:t>
            </a:fld>
            <a:endParaRPr lang="en-US"/>
          </a:p>
        </p:txBody>
      </p:sp>
      <p:sp>
        <p:nvSpPr>
          <p:cNvPr id="5" name="Footer Placeholder 4">
            <a:extLst>
              <a:ext uri="{FF2B5EF4-FFF2-40B4-BE49-F238E27FC236}">
                <a16:creationId xmlns:a16="http://schemas.microsoft.com/office/drawing/2014/main" id="{7CDF3AC6-85A1-C81A-2095-48C064F6F7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45AFED-D1DB-F102-75A8-C2BC2C6224F8}"/>
              </a:ext>
            </a:extLst>
          </p:cNvPr>
          <p:cNvSpPr>
            <a:spLocks noGrp="1"/>
          </p:cNvSpPr>
          <p:nvPr>
            <p:ph type="sldNum" sz="quarter" idx="12"/>
          </p:nvPr>
        </p:nvSpPr>
        <p:spPr/>
        <p:txBody>
          <a:bodyPr/>
          <a:lstStyle/>
          <a:p>
            <a:fld id="{4DCDFD33-5F94-4B84-968E-A83EAA0D55B6}" type="slidenum">
              <a:rPr lang="en-US" smtClean="0"/>
              <a:t>‹#›</a:t>
            </a:fld>
            <a:endParaRPr lang="en-US"/>
          </a:p>
        </p:txBody>
      </p:sp>
    </p:spTree>
    <p:extLst>
      <p:ext uri="{BB962C8B-B14F-4D97-AF65-F5344CB8AC3E}">
        <p14:creationId xmlns:p14="http://schemas.microsoft.com/office/powerpoint/2010/main" val="9286539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5F4F5-3E4D-38D8-0342-4AB8403174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205157-1A0D-92EA-F3C8-D3517B7EC91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6508D1-A52F-DD9D-AE44-329F6B8D282B}"/>
              </a:ext>
            </a:extLst>
          </p:cNvPr>
          <p:cNvSpPr>
            <a:spLocks noGrp="1"/>
          </p:cNvSpPr>
          <p:nvPr>
            <p:ph type="dt" sz="half" idx="10"/>
          </p:nvPr>
        </p:nvSpPr>
        <p:spPr/>
        <p:txBody>
          <a:bodyPr/>
          <a:lstStyle/>
          <a:p>
            <a:fld id="{F497D0F8-6FCD-453E-9A14-C2C563FE0669}" type="datetimeFigureOut">
              <a:rPr lang="en-US" smtClean="0"/>
              <a:t>4/3/2024</a:t>
            </a:fld>
            <a:endParaRPr lang="en-US"/>
          </a:p>
        </p:txBody>
      </p:sp>
      <p:sp>
        <p:nvSpPr>
          <p:cNvPr id="5" name="Footer Placeholder 4">
            <a:extLst>
              <a:ext uri="{FF2B5EF4-FFF2-40B4-BE49-F238E27FC236}">
                <a16:creationId xmlns:a16="http://schemas.microsoft.com/office/drawing/2014/main" id="{368EF642-633C-07FD-4600-B1B2D7F651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A7D5C8-8882-6449-8E0E-52D49EF79E2C}"/>
              </a:ext>
            </a:extLst>
          </p:cNvPr>
          <p:cNvSpPr>
            <a:spLocks noGrp="1"/>
          </p:cNvSpPr>
          <p:nvPr>
            <p:ph type="sldNum" sz="quarter" idx="12"/>
          </p:nvPr>
        </p:nvSpPr>
        <p:spPr/>
        <p:txBody>
          <a:bodyPr/>
          <a:lstStyle/>
          <a:p>
            <a:fld id="{4DCDFD33-5F94-4B84-968E-A83EAA0D55B6}" type="slidenum">
              <a:rPr lang="en-US" smtClean="0"/>
              <a:t>‹#›</a:t>
            </a:fld>
            <a:endParaRPr lang="en-US"/>
          </a:p>
        </p:txBody>
      </p:sp>
    </p:spTree>
    <p:extLst>
      <p:ext uri="{BB962C8B-B14F-4D97-AF65-F5344CB8AC3E}">
        <p14:creationId xmlns:p14="http://schemas.microsoft.com/office/powerpoint/2010/main" val="21888025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BE7A3-1A9D-D758-2AAC-147DD19FDA7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5B4C623-B969-5654-FFA1-6957823E46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FB883F6-8A45-716C-2B6E-CC6CB8E3BA41}"/>
              </a:ext>
            </a:extLst>
          </p:cNvPr>
          <p:cNvSpPr>
            <a:spLocks noGrp="1"/>
          </p:cNvSpPr>
          <p:nvPr>
            <p:ph type="dt" sz="half" idx="10"/>
          </p:nvPr>
        </p:nvSpPr>
        <p:spPr/>
        <p:txBody>
          <a:bodyPr/>
          <a:lstStyle/>
          <a:p>
            <a:fld id="{F497D0F8-6FCD-453E-9A14-C2C563FE0669}" type="datetimeFigureOut">
              <a:rPr lang="en-US" smtClean="0"/>
              <a:t>4/3/2024</a:t>
            </a:fld>
            <a:endParaRPr lang="en-US"/>
          </a:p>
        </p:txBody>
      </p:sp>
      <p:sp>
        <p:nvSpPr>
          <p:cNvPr id="5" name="Footer Placeholder 4">
            <a:extLst>
              <a:ext uri="{FF2B5EF4-FFF2-40B4-BE49-F238E27FC236}">
                <a16:creationId xmlns:a16="http://schemas.microsoft.com/office/drawing/2014/main" id="{622F4B3A-6F81-2241-8466-4F13D6D352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32673D-24D2-5E47-1788-673B6BF6687D}"/>
              </a:ext>
            </a:extLst>
          </p:cNvPr>
          <p:cNvSpPr>
            <a:spLocks noGrp="1"/>
          </p:cNvSpPr>
          <p:nvPr>
            <p:ph type="sldNum" sz="quarter" idx="12"/>
          </p:nvPr>
        </p:nvSpPr>
        <p:spPr/>
        <p:txBody>
          <a:bodyPr/>
          <a:lstStyle/>
          <a:p>
            <a:fld id="{4DCDFD33-5F94-4B84-968E-A83EAA0D55B6}" type="slidenum">
              <a:rPr lang="en-US" smtClean="0"/>
              <a:t>‹#›</a:t>
            </a:fld>
            <a:endParaRPr lang="en-US"/>
          </a:p>
        </p:txBody>
      </p:sp>
    </p:spTree>
    <p:extLst>
      <p:ext uri="{BB962C8B-B14F-4D97-AF65-F5344CB8AC3E}">
        <p14:creationId xmlns:p14="http://schemas.microsoft.com/office/powerpoint/2010/main" val="469593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DD45A-1765-6AA5-E4F7-F6D72AF00A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5E6D4A-812C-FF8B-7BC0-281FE4AC623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AC7B8D-CC3E-C606-1ADA-383D1C9880F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03B41B-E021-42D7-36CE-EDFA9E981B43}"/>
              </a:ext>
            </a:extLst>
          </p:cNvPr>
          <p:cNvSpPr>
            <a:spLocks noGrp="1"/>
          </p:cNvSpPr>
          <p:nvPr>
            <p:ph type="dt" sz="half" idx="10"/>
          </p:nvPr>
        </p:nvSpPr>
        <p:spPr/>
        <p:txBody>
          <a:bodyPr/>
          <a:lstStyle/>
          <a:p>
            <a:fld id="{F497D0F8-6FCD-453E-9A14-C2C563FE0669}" type="datetimeFigureOut">
              <a:rPr lang="en-US" smtClean="0"/>
              <a:t>4/3/2024</a:t>
            </a:fld>
            <a:endParaRPr lang="en-US"/>
          </a:p>
        </p:txBody>
      </p:sp>
      <p:sp>
        <p:nvSpPr>
          <p:cNvPr id="6" name="Footer Placeholder 5">
            <a:extLst>
              <a:ext uri="{FF2B5EF4-FFF2-40B4-BE49-F238E27FC236}">
                <a16:creationId xmlns:a16="http://schemas.microsoft.com/office/drawing/2014/main" id="{8EB2CBA6-9EBA-CEF4-2243-6799843C88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F7F6FB-98DC-ACFD-E092-C069A56BC46B}"/>
              </a:ext>
            </a:extLst>
          </p:cNvPr>
          <p:cNvSpPr>
            <a:spLocks noGrp="1"/>
          </p:cNvSpPr>
          <p:nvPr>
            <p:ph type="sldNum" sz="quarter" idx="12"/>
          </p:nvPr>
        </p:nvSpPr>
        <p:spPr/>
        <p:txBody>
          <a:bodyPr/>
          <a:lstStyle/>
          <a:p>
            <a:fld id="{4DCDFD33-5F94-4B84-968E-A83EAA0D55B6}" type="slidenum">
              <a:rPr lang="en-US" smtClean="0"/>
              <a:t>‹#›</a:t>
            </a:fld>
            <a:endParaRPr lang="en-US"/>
          </a:p>
        </p:txBody>
      </p:sp>
    </p:spTree>
    <p:extLst>
      <p:ext uri="{BB962C8B-B14F-4D97-AF65-F5344CB8AC3E}">
        <p14:creationId xmlns:p14="http://schemas.microsoft.com/office/powerpoint/2010/main" val="8010480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951D1-B179-4124-B945-FB880734B0C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0BB9DDB-970B-65AB-10C5-D1A5A682F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DE5E226-D32F-738C-9951-48316C13940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EB56E2-4DC1-9BAB-4B0E-5D87BF82E23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5CC8068-F073-53F9-5506-F8D1EF91458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0BD8266-67C9-2231-3C33-6D5EFF01FF04}"/>
              </a:ext>
            </a:extLst>
          </p:cNvPr>
          <p:cNvSpPr>
            <a:spLocks noGrp="1"/>
          </p:cNvSpPr>
          <p:nvPr>
            <p:ph type="dt" sz="half" idx="10"/>
          </p:nvPr>
        </p:nvSpPr>
        <p:spPr/>
        <p:txBody>
          <a:bodyPr/>
          <a:lstStyle/>
          <a:p>
            <a:fld id="{F497D0F8-6FCD-453E-9A14-C2C563FE0669}" type="datetimeFigureOut">
              <a:rPr lang="en-US" smtClean="0"/>
              <a:t>4/3/2024</a:t>
            </a:fld>
            <a:endParaRPr lang="en-US"/>
          </a:p>
        </p:txBody>
      </p:sp>
      <p:sp>
        <p:nvSpPr>
          <p:cNvPr id="8" name="Footer Placeholder 7">
            <a:extLst>
              <a:ext uri="{FF2B5EF4-FFF2-40B4-BE49-F238E27FC236}">
                <a16:creationId xmlns:a16="http://schemas.microsoft.com/office/drawing/2014/main" id="{1A458AAB-64AF-30A5-01DF-B9ED51C780C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16D16B9-03D0-AF3F-C4DB-A451CEA2CB55}"/>
              </a:ext>
            </a:extLst>
          </p:cNvPr>
          <p:cNvSpPr>
            <a:spLocks noGrp="1"/>
          </p:cNvSpPr>
          <p:nvPr>
            <p:ph type="sldNum" sz="quarter" idx="12"/>
          </p:nvPr>
        </p:nvSpPr>
        <p:spPr/>
        <p:txBody>
          <a:bodyPr/>
          <a:lstStyle/>
          <a:p>
            <a:fld id="{4DCDFD33-5F94-4B84-968E-A83EAA0D55B6}" type="slidenum">
              <a:rPr lang="en-US" smtClean="0"/>
              <a:t>‹#›</a:t>
            </a:fld>
            <a:endParaRPr lang="en-US"/>
          </a:p>
        </p:txBody>
      </p:sp>
    </p:spTree>
    <p:extLst>
      <p:ext uri="{BB962C8B-B14F-4D97-AF65-F5344CB8AC3E}">
        <p14:creationId xmlns:p14="http://schemas.microsoft.com/office/powerpoint/2010/main" val="26221671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0FD1D-2C95-4ADE-121E-978D061A29C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D74B2F8-5877-A984-1CA9-4D556783B6AD}"/>
              </a:ext>
            </a:extLst>
          </p:cNvPr>
          <p:cNvSpPr>
            <a:spLocks noGrp="1"/>
          </p:cNvSpPr>
          <p:nvPr>
            <p:ph type="dt" sz="half" idx="10"/>
          </p:nvPr>
        </p:nvSpPr>
        <p:spPr/>
        <p:txBody>
          <a:bodyPr/>
          <a:lstStyle/>
          <a:p>
            <a:fld id="{F497D0F8-6FCD-453E-9A14-C2C563FE0669}" type="datetimeFigureOut">
              <a:rPr lang="en-US" smtClean="0"/>
              <a:t>4/3/2024</a:t>
            </a:fld>
            <a:endParaRPr lang="en-US"/>
          </a:p>
        </p:txBody>
      </p:sp>
      <p:sp>
        <p:nvSpPr>
          <p:cNvPr id="4" name="Footer Placeholder 3">
            <a:extLst>
              <a:ext uri="{FF2B5EF4-FFF2-40B4-BE49-F238E27FC236}">
                <a16:creationId xmlns:a16="http://schemas.microsoft.com/office/drawing/2014/main" id="{679F32AA-86F3-0325-41F7-10D78202F2B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FAAFDF-D539-F31B-95F7-3B0D3202EEC8}"/>
              </a:ext>
            </a:extLst>
          </p:cNvPr>
          <p:cNvSpPr>
            <a:spLocks noGrp="1"/>
          </p:cNvSpPr>
          <p:nvPr>
            <p:ph type="sldNum" sz="quarter" idx="12"/>
          </p:nvPr>
        </p:nvSpPr>
        <p:spPr/>
        <p:txBody>
          <a:bodyPr/>
          <a:lstStyle/>
          <a:p>
            <a:fld id="{4DCDFD33-5F94-4B84-968E-A83EAA0D55B6}" type="slidenum">
              <a:rPr lang="en-US" smtClean="0"/>
              <a:t>‹#›</a:t>
            </a:fld>
            <a:endParaRPr lang="en-US"/>
          </a:p>
        </p:txBody>
      </p:sp>
    </p:spTree>
    <p:extLst>
      <p:ext uri="{BB962C8B-B14F-4D97-AF65-F5344CB8AC3E}">
        <p14:creationId xmlns:p14="http://schemas.microsoft.com/office/powerpoint/2010/main" val="8424793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8179D9-DDFB-6D98-CB01-1CA1EDDFC0FB}"/>
              </a:ext>
            </a:extLst>
          </p:cNvPr>
          <p:cNvSpPr>
            <a:spLocks noGrp="1"/>
          </p:cNvSpPr>
          <p:nvPr>
            <p:ph type="dt" sz="half" idx="10"/>
          </p:nvPr>
        </p:nvSpPr>
        <p:spPr/>
        <p:txBody>
          <a:bodyPr/>
          <a:lstStyle/>
          <a:p>
            <a:fld id="{F497D0F8-6FCD-453E-9A14-C2C563FE0669}" type="datetimeFigureOut">
              <a:rPr lang="en-US" smtClean="0"/>
              <a:t>4/3/2024</a:t>
            </a:fld>
            <a:endParaRPr lang="en-US"/>
          </a:p>
        </p:txBody>
      </p:sp>
      <p:sp>
        <p:nvSpPr>
          <p:cNvPr id="3" name="Footer Placeholder 2">
            <a:extLst>
              <a:ext uri="{FF2B5EF4-FFF2-40B4-BE49-F238E27FC236}">
                <a16:creationId xmlns:a16="http://schemas.microsoft.com/office/drawing/2014/main" id="{11B0522A-9646-B30A-398C-75FE508A82D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FE06F3F-DC9F-2048-BBAA-59261D8F5F5C}"/>
              </a:ext>
            </a:extLst>
          </p:cNvPr>
          <p:cNvSpPr>
            <a:spLocks noGrp="1"/>
          </p:cNvSpPr>
          <p:nvPr>
            <p:ph type="sldNum" sz="quarter" idx="12"/>
          </p:nvPr>
        </p:nvSpPr>
        <p:spPr/>
        <p:txBody>
          <a:bodyPr/>
          <a:lstStyle/>
          <a:p>
            <a:fld id="{4DCDFD33-5F94-4B84-968E-A83EAA0D55B6}" type="slidenum">
              <a:rPr lang="en-US" smtClean="0"/>
              <a:t>‹#›</a:t>
            </a:fld>
            <a:endParaRPr lang="en-US"/>
          </a:p>
        </p:txBody>
      </p:sp>
    </p:spTree>
    <p:extLst>
      <p:ext uri="{BB962C8B-B14F-4D97-AF65-F5344CB8AC3E}">
        <p14:creationId xmlns:p14="http://schemas.microsoft.com/office/powerpoint/2010/main" val="20751020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BD499-1DCE-FDC3-0C8A-E2E64B986D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C8F907E-8F99-B871-5421-BB059B9DE4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9A881DD-2672-A70C-5949-3C29408B42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351D08-ABCA-D656-498F-BE683C6D2024}"/>
              </a:ext>
            </a:extLst>
          </p:cNvPr>
          <p:cNvSpPr>
            <a:spLocks noGrp="1"/>
          </p:cNvSpPr>
          <p:nvPr>
            <p:ph type="dt" sz="half" idx="10"/>
          </p:nvPr>
        </p:nvSpPr>
        <p:spPr/>
        <p:txBody>
          <a:bodyPr/>
          <a:lstStyle/>
          <a:p>
            <a:fld id="{F497D0F8-6FCD-453E-9A14-C2C563FE0669}" type="datetimeFigureOut">
              <a:rPr lang="en-US" smtClean="0"/>
              <a:t>4/3/2024</a:t>
            </a:fld>
            <a:endParaRPr lang="en-US"/>
          </a:p>
        </p:txBody>
      </p:sp>
      <p:sp>
        <p:nvSpPr>
          <p:cNvPr id="6" name="Footer Placeholder 5">
            <a:extLst>
              <a:ext uri="{FF2B5EF4-FFF2-40B4-BE49-F238E27FC236}">
                <a16:creationId xmlns:a16="http://schemas.microsoft.com/office/drawing/2014/main" id="{3F1816BF-84D7-D168-3078-64E3F1EBE9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ED9795-239E-4EBC-32C8-A93579B118AC}"/>
              </a:ext>
            </a:extLst>
          </p:cNvPr>
          <p:cNvSpPr>
            <a:spLocks noGrp="1"/>
          </p:cNvSpPr>
          <p:nvPr>
            <p:ph type="sldNum" sz="quarter" idx="12"/>
          </p:nvPr>
        </p:nvSpPr>
        <p:spPr/>
        <p:txBody>
          <a:bodyPr/>
          <a:lstStyle/>
          <a:p>
            <a:fld id="{4DCDFD33-5F94-4B84-968E-A83EAA0D55B6}" type="slidenum">
              <a:rPr lang="en-US" smtClean="0"/>
              <a:t>‹#›</a:t>
            </a:fld>
            <a:endParaRPr lang="en-US"/>
          </a:p>
        </p:txBody>
      </p:sp>
    </p:spTree>
    <p:extLst>
      <p:ext uri="{BB962C8B-B14F-4D97-AF65-F5344CB8AC3E}">
        <p14:creationId xmlns:p14="http://schemas.microsoft.com/office/powerpoint/2010/main" val="3347086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0288E-B150-272C-EA3C-F793CFFF1B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E04BA99-1D3D-5B38-1420-1CC4EBD04F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0DEB7E7-71D7-28D5-24AB-AE89C15B99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DBBE10-99A3-C086-1130-D190C7CB8484}"/>
              </a:ext>
            </a:extLst>
          </p:cNvPr>
          <p:cNvSpPr>
            <a:spLocks noGrp="1"/>
          </p:cNvSpPr>
          <p:nvPr>
            <p:ph type="dt" sz="half" idx="10"/>
          </p:nvPr>
        </p:nvSpPr>
        <p:spPr/>
        <p:txBody>
          <a:bodyPr/>
          <a:lstStyle/>
          <a:p>
            <a:fld id="{F497D0F8-6FCD-453E-9A14-C2C563FE0669}" type="datetimeFigureOut">
              <a:rPr lang="en-US" smtClean="0"/>
              <a:t>4/3/2024</a:t>
            </a:fld>
            <a:endParaRPr lang="en-US"/>
          </a:p>
        </p:txBody>
      </p:sp>
      <p:sp>
        <p:nvSpPr>
          <p:cNvPr id="6" name="Footer Placeholder 5">
            <a:extLst>
              <a:ext uri="{FF2B5EF4-FFF2-40B4-BE49-F238E27FC236}">
                <a16:creationId xmlns:a16="http://schemas.microsoft.com/office/drawing/2014/main" id="{4B19B523-500C-9F0F-00EE-57ABFFA82A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98999A-0F53-0C5C-37FF-6B71E08C93A6}"/>
              </a:ext>
            </a:extLst>
          </p:cNvPr>
          <p:cNvSpPr>
            <a:spLocks noGrp="1"/>
          </p:cNvSpPr>
          <p:nvPr>
            <p:ph type="sldNum" sz="quarter" idx="12"/>
          </p:nvPr>
        </p:nvSpPr>
        <p:spPr/>
        <p:txBody>
          <a:bodyPr/>
          <a:lstStyle/>
          <a:p>
            <a:fld id="{4DCDFD33-5F94-4B84-968E-A83EAA0D55B6}" type="slidenum">
              <a:rPr lang="en-US" smtClean="0"/>
              <a:t>‹#›</a:t>
            </a:fld>
            <a:endParaRPr lang="en-US"/>
          </a:p>
        </p:txBody>
      </p:sp>
    </p:spTree>
    <p:extLst>
      <p:ext uri="{BB962C8B-B14F-4D97-AF65-F5344CB8AC3E}">
        <p14:creationId xmlns:p14="http://schemas.microsoft.com/office/powerpoint/2010/main" val="19010535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7798D64-BA5E-1442-2AF7-81C29D50C6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00AC317-17DF-4F85-1BE3-1B56C4E05A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16A5E4-9E45-AE89-9268-021C6CA6AE9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97D0F8-6FCD-453E-9A14-C2C563FE0669}" type="datetimeFigureOut">
              <a:rPr lang="en-US" smtClean="0"/>
              <a:t>4/3/2024</a:t>
            </a:fld>
            <a:endParaRPr lang="en-US"/>
          </a:p>
        </p:txBody>
      </p:sp>
      <p:sp>
        <p:nvSpPr>
          <p:cNvPr id="5" name="Footer Placeholder 4">
            <a:extLst>
              <a:ext uri="{FF2B5EF4-FFF2-40B4-BE49-F238E27FC236}">
                <a16:creationId xmlns:a16="http://schemas.microsoft.com/office/drawing/2014/main" id="{4AA88E40-92CB-9AC2-3A94-9882A51245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9D06ED6-4F6A-A0AB-F040-0D8188A35E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CDFD33-5F94-4B84-968E-A83EAA0D55B6}" type="slidenum">
              <a:rPr lang="en-US" smtClean="0"/>
              <a:t>‹#›</a:t>
            </a:fld>
            <a:endParaRPr lang="en-US"/>
          </a:p>
        </p:txBody>
      </p:sp>
    </p:spTree>
    <p:extLst>
      <p:ext uri="{BB962C8B-B14F-4D97-AF65-F5344CB8AC3E}">
        <p14:creationId xmlns:p14="http://schemas.microsoft.com/office/powerpoint/2010/main" val="26851777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8" Type="http://schemas.openxmlformats.org/officeDocument/2006/relationships/hyperlink" Target="https://www.njleg.state.nj.us/legislative-roster/371/senator-cruz-perez" TargetMode="External"/><Relationship Id="rId13" Type="http://schemas.openxmlformats.org/officeDocument/2006/relationships/hyperlink" Target="https://www.njleg.state.nj.us/legislative-roster/329/senator-greenstein" TargetMode="External"/><Relationship Id="rId18" Type="http://schemas.openxmlformats.org/officeDocument/2006/relationships/hyperlink" Target="https://www.njleg.state.nj.us/legislative-roster/424/senator-testa" TargetMode="External"/><Relationship Id="rId3" Type="http://schemas.openxmlformats.org/officeDocument/2006/relationships/hyperlink" Target="https://www.njleg.state.nj.us/legislative-roster/395/senator-singleton" TargetMode="External"/><Relationship Id="rId7" Type="http://schemas.openxmlformats.org/officeDocument/2006/relationships/hyperlink" Target="https://www.njleg.state.nj.us/legislative-roster/306/senator-stack" TargetMode="External"/><Relationship Id="rId12" Type="http://schemas.openxmlformats.org/officeDocument/2006/relationships/hyperlink" Target="https://www.njleg.state.nj.us/legislative-roster/394/senator-o'scanlon" TargetMode="External"/><Relationship Id="rId17" Type="http://schemas.openxmlformats.org/officeDocument/2006/relationships/hyperlink" Target="https://www.njleg.state.nj.us/legislative-roster/456/senator-steinhardt" TargetMode="External"/><Relationship Id="rId2" Type="http://schemas.openxmlformats.org/officeDocument/2006/relationships/hyperlink" Target="https://www.njleg.state.nj.us/legislative-roster/175/senator-vitale" TargetMode="External"/><Relationship Id="rId16" Type="http://schemas.openxmlformats.org/officeDocument/2006/relationships/hyperlink" Target="https://www.njleg.state.nj.us/legislative-roster/334/senator-holzapfel" TargetMode="External"/><Relationship Id="rId1" Type="http://schemas.openxmlformats.org/officeDocument/2006/relationships/slideLayout" Target="../slideLayouts/slideLayout5.xml"/><Relationship Id="rId6" Type="http://schemas.openxmlformats.org/officeDocument/2006/relationships/hyperlink" Target="https://www.njleg.state.nj.us/legislative-roster/406/senator-cryan" TargetMode="External"/><Relationship Id="rId11" Type="http://schemas.openxmlformats.org/officeDocument/2006/relationships/hyperlink" Target="https://www.njleg.state.nj.us/legislative-roster/47/senator-turner" TargetMode="External"/><Relationship Id="rId5" Type="http://schemas.openxmlformats.org/officeDocument/2006/relationships/hyperlink" Target="https://www.njleg.state.nj.us/legislative-roster/436/senator-zwicker" TargetMode="External"/><Relationship Id="rId15" Type="http://schemas.openxmlformats.org/officeDocument/2006/relationships/hyperlink" Target="https://www.njleg.state.nj.us/legislative-roster/455/senator-burgess" TargetMode="External"/><Relationship Id="rId10" Type="http://schemas.openxmlformats.org/officeDocument/2006/relationships/hyperlink" Target="https://www.njleg.state.nj.us/legislative-roster/434/senator-johnson" TargetMode="External"/><Relationship Id="rId4" Type="http://schemas.openxmlformats.org/officeDocument/2006/relationships/hyperlink" Target="https://www.njleg.state.nj.us/legislative-roster/387/senator-diegnan" TargetMode="External"/><Relationship Id="rId9" Type="http://schemas.openxmlformats.org/officeDocument/2006/relationships/hyperlink" Target="https://www.njleg.state.nj.us/legislative-roster/310/senator-beach" TargetMode="External"/><Relationship Id="rId14" Type="http://schemas.openxmlformats.org/officeDocument/2006/relationships/hyperlink" Target="https://www.njleg.state.nj.us/legislative-roster/287/senator-ruiz" TargetMode="Externa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5.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8.xml.rels><?xml version="1.0" encoding="UTF-8" standalone="yes"?>
<Relationships xmlns="http://schemas.openxmlformats.org/package/2006/relationships"><Relationship Id="rId8" Type="http://schemas.openxmlformats.org/officeDocument/2006/relationships/hyperlink" Target="https://www.njleg.state.nj.us/legislative-roster/397/assemblywoman-murphy" TargetMode="External"/><Relationship Id="rId13" Type="http://schemas.openxmlformats.org/officeDocument/2006/relationships/hyperlink" Target="https://www.njleg.state.nj.us/legislative-roster/428/assemblywoman-dunn" TargetMode="External"/><Relationship Id="rId18" Type="http://schemas.openxmlformats.org/officeDocument/2006/relationships/hyperlink" Target="https://www.njleg.state.nj.us/legislative-roster/309/assemblywoman-quijano" TargetMode="External"/><Relationship Id="rId26" Type="http://schemas.openxmlformats.org/officeDocument/2006/relationships/hyperlink" Target="https://www.njleg.state.nj.us/legislative-roster/408/assemblyman-calabrese" TargetMode="External"/><Relationship Id="rId3" Type="http://schemas.openxmlformats.org/officeDocument/2006/relationships/hyperlink" Target="https://www.njleg.state.nj.us/legislative-roster/346/assemblywoman-sumter" TargetMode="External"/><Relationship Id="rId21" Type="http://schemas.openxmlformats.org/officeDocument/2006/relationships/hyperlink" Target="https://www.njleg.state.nj.us/legislative-roster/454/assemblyman-sauickie" TargetMode="External"/><Relationship Id="rId7" Type="http://schemas.openxmlformats.org/officeDocument/2006/relationships/hyperlink" Target="https://www.njleg.state.nj.us/legislative-roster/429/assemblyman-stanley" TargetMode="External"/><Relationship Id="rId12" Type="http://schemas.openxmlformats.org/officeDocument/2006/relationships/hyperlink" Target="https://www.njleg.state.nj.us/legislative-roster/422/assemblyman-scharfenberger" TargetMode="External"/><Relationship Id="rId17" Type="http://schemas.openxmlformats.org/officeDocument/2006/relationships/hyperlink" Target="https://www.njleg.state.nj.us/legislative-roster/415/assemblyman-spearman" TargetMode="External"/><Relationship Id="rId25" Type="http://schemas.openxmlformats.org/officeDocument/2006/relationships/hyperlink" Target="https://www.njleg.state.nj.us/legislative-roster/463/assemblyman-miller" TargetMode="External"/><Relationship Id="rId2" Type="http://schemas.openxmlformats.org/officeDocument/2006/relationships/hyperlink" Target="https://www.njleg.state.nj.us/legislative-roster/409/assemblywoman-reynolds-jackson" TargetMode="External"/><Relationship Id="rId16" Type="http://schemas.openxmlformats.org/officeDocument/2006/relationships/hyperlink" Target="https://www.njleg.state.nj.us/legislative-roster/314/assemblywoman-mu%C3%B1oz" TargetMode="External"/><Relationship Id="rId20" Type="http://schemas.openxmlformats.org/officeDocument/2006/relationships/hyperlink" Target="https://www.njleg.state.nj.us/legislative-roster/452/assemblywoman-haider" TargetMode="External"/><Relationship Id="rId29" Type="http://schemas.openxmlformats.org/officeDocument/2006/relationships/hyperlink" Target="https://www.njleg.state.nj.us/legislative-roster/496/assemblywoman-katz" TargetMode="External"/><Relationship Id="rId1" Type="http://schemas.openxmlformats.org/officeDocument/2006/relationships/slideLayout" Target="../slideLayouts/slideLayout5.xml"/><Relationship Id="rId6" Type="http://schemas.openxmlformats.org/officeDocument/2006/relationships/hyperlink" Target="https://www.njleg.state.nj.us/legislative-roster/279/assemblyman-deangelo" TargetMode="External"/><Relationship Id="rId11" Type="http://schemas.openxmlformats.org/officeDocument/2006/relationships/hyperlink" Target="https://www.njleg.state.nj.us/legislative-roster/388/assemblyman-karabinchak" TargetMode="External"/><Relationship Id="rId24" Type="http://schemas.openxmlformats.org/officeDocument/2006/relationships/hyperlink" Target="https://www.njleg.state.nj.us/legislative-roster/494/assemblyman-barlas" TargetMode="External"/><Relationship Id="rId5" Type="http://schemas.openxmlformats.org/officeDocument/2006/relationships/hyperlink" Target="https://www.njleg.state.nj.us/legislative-roster/420/assemblyman-moen" TargetMode="External"/><Relationship Id="rId15" Type="http://schemas.openxmlformats.org/officeDocument/2006/relationships/hyperlink" Target="https://www.njleg.state.nj.us/legislative-roster/448/assemblyman-atkins" TargetMode="External"/><Relationship Id="rId23" Type="http://schemas.openxmlformats.org/officeDocument/2006/relationships/hyperlink" Target="https://www.njleg.state.nj.us/legislative-roster/347/assemblyman-wimberly" TargetMode="External"/><Relationship Id="rId28" Type="http://schemas.openxmlformats.org/officeDocument/2006/relationships/hyperlink" Target="https://www.njleg.state.nj.us/legislative-roster/482/assemblyman-schnall" TargetMode="External"/><Relationship Id="rId10" Type="http://schemas.openxmlformats.org/officeDocument/2006/relationships/hyperlink" Target="https://www.njleg.state.nj.us/legislative-roster/342/assemblyman-clifton" TargetMode="External"/><Relationship Id="rId19" Type="http://schemas.openxmlformats.org/officeDocument/2006/relationships/hyperlink" Target="https://www.njleg.state.nj.us/legislative-roster/414/assemblywoman-carter" TargetMode="External"/><Relationship Id="rId4" Type="http://schemas.openxmlformats.org/officeDocument/2006/relationships/hyperlink" Target="https://www.njleg.state.nj.us/legislative-roster/401/assemblywoman-lopez" TargetMode="External"/><Relationship Id="rId9" Type="http://schemas.openxmlformats.org/officeDocument/2006/relationships/hyperlink" Target="https://www.njleg.state.nj.us/legislative-roster/404/assemblyman-dephillips" TargetMode="External"/><Relationship Id="rId14" Type="http://schemas.openxmlformats.org/officeDocument/2006/relationships/hyperlink" Target="https://www.njleg.state.nj.us/legislative-roster/403/assemblywoman-speight" TargetMode="External"/><Relationship Id="rId22" Type="http://schemas.openxmlformats.org/officeDocument/2006/relationships/hyperlink" Target="https://www.njleg.state.nj.us/legislative-roster/453/assemblywoman-park" TargetMode="External"/><Relationship Id="rId27" Type="http://schemas.openxmlformats.org/officeDocument/2006/relationships/hyperlink" Target="https://www.njleg.state.nj.us/legislative-roster/459/assemblyman-bailey" TargetMode="External"/><Relationship Id="rId30" Type="http://schemas.openxmlformats.org/officeDocument/2006/relationships/hyperlink" Target="https://www.njleg.state.nj.us/legislative-roster/489/assemblyman-rodriguez" TargetMode="Externa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5.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hyperlink" Target="https://protect-us.mimecast.com/s/mhftCxkVjqUQO03rsYwP2L?domain=njccn.org" TargetMode="Externa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B5F0945-56AF-8FCC-2CA9-B426C57179A2}"/>
              </a:ext>
            </a:extLst>
          </p:cNvPr>
          <p:cNvPicPr>
            <a:picLocks noChangeAspect="1"/>
          </p:cNvPicPr>
          <p:nvPr/>
        </p:nvPicPr>
        <p:blipFill>
          <a:blip r:embed="rId2"/>
          <a:stretch>
            <a:fillRect/>
          </a:stretch>
        </p:blipFill>
        <p:spPr>
          <a:xfrm>
            <a:off x="4157662" y="3090862"/>
            <a:ext cx="3876675" cy="676275"/>
          </a:xfrm>
          <a:prstGeom prst="rect">
            <a:avLst/>
          </a:prstGeom>
        </p:spPr>
      </p:pic>
      <p:sp>
        <p:nvSpPr>
          <p:cNvPr id="2" name="Title 1">
            <a:extLst>
              <a:ext uri="{FF2B5EF4-FFF2-40B4-BE49-F238E27FC236}">
                <a16:creationId xmlns:a16="http://schemas.microsoft.com/office/drawing/2014/main" id="{1BC6C4FC-72FB-3CA8-D702-90D0BFD370E0}"/>
              </a:ext>
            </a:extLst>
          </p:cNvPr>
          <p:cNvSpPr>
            <a:spLocks noGrp="1"/>
          </p:cNvSpPr>
          <p:nvPr>
            <p:ph type="title"/>
          </p:nvPr>
        </p:nvSpPr>
        <p:spPr>
          <a:xfrm>
            <a:off x="553720" y="-5195394"/>
            <a:ext cx="10515600" cy="3584621"/>
          </a:xfrm>
        </p:spPr>
        <p:txBody>
          <a:bodyPr/>
          <a:lstStyle/>
          <a:p>
            <a:endParaRPr lang="en-US" dirty="0"/>
          </a:p>
        </p:txBody>
      </p:sp>
      <p:pic>
        <p:nvPicPr>
          <p:cNvPr id="4" name="Content Placeholder 3">
            <a:extLst>
              <a:ext uri="{FF2B5EF4-FFF2-40B4-BE49-F238E27FC236}">
                <a16:creationId xmlns:a16="http://schemas.microsoft.com/office/drawing/2014/main" id="{3DCDC3AB-E932-1133-AEBC-253339E897D1}"/>
              </a:ext>
            </a:extLst>
          </p:cNvPr>
          <p:cNvPicPr>
            <a:picLocks noGrp="1" noChangeAspect="1"/>
          </p:cNvPicPr>
          <p:nvPr>
            <p:ph idx="1"/>
          </p:nvPr>
        </p:nvPicPr>
        <p:blipFill>
          <a:blip r:embed="rId3"/>
          <a:stretch>
            <a:fillRect/>
          </a:stretch>
        </p:blipFill>
        <p:spPr>
          <a:xfrm>
            <a:off x="3585526" y="2194146"/>
            <a:ext cx="5020945" cy="3950908"/>
          </a:xfrm>
          <a:prstGeom prst="rect">
            <a:avLst/>
          </a:prstGeom>
        </p:spPr>
      </p:pic>
      <p:pic>
        <p:nvPicPr>
          <p:cNvPr id="1026" name="Picture 2" descr="The Society of Psychiatric &#10;Advanced Practice Nurses">
            <a:extLst>
              <a:ext uri="{FF2B5EF4-FFF2-40B4-BE49-F238E27FC236}">
                <a16:creationId xmlns:a16="http://schemas.microsoft.com/office/drawing/2014/main" id="{CAB691DA-E2B7-6F27-58FA-D3862E8C3B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720" y="254001"/>
            <a:ext cx="11059159"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8283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fill">
            <a:extLst>
              <a:ext uri="{FF2B5EF4-FFF2-40B4-BE49-F238E27FC236}">
                <a16:creationId xmlns:a16="http://schemas.microsoft.com/office/drawing/2014/main" id="{8DF67618-B87B-4195-8E24-3B126F79F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lor 2">
            <a:extLst>
              <a:ext uri="{FF2B5EF4-FFF2-40B4-BE49-F238E27FC236}">
                <a16:creationId xmlns:a16="http://schemas.microsoft.com/office/drawing/2014/main" id="{64960379-9FF9-400A-A8A8-F5AB633FD3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2C491629-AE25-486B-9B22-2CE4EE8F7E4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6218159" cy="6858000"/>
            <a:chOff x="651279" y="598259"/>
            <a:chExt cx="10889442" cy="5680742"/>
          </a:xfrm>
        </p:grpSpPr>
        <p:sp>
          <p:nvSpPr>
            <p:cNvPr id="14" name="Color">
              <a:extLst>
                <a:ext uri="{FF2B5EF4-FFF2-40B4-BE49-F238E27FC236}">
                  <a16:creationId xmlns:a16="http://schemas.microsoft.com/office/drawing/2014/main" id="{590EB173-7DC2-4BE8-BC08-19BC09DBD9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lor">
              <a:extLst>
                <a:ext uri="{FF2B5EF4-FFF2-40B4-BE49-F238E27FC236}">
                  <a16:creationId xmlns:a16="http://schemas.microsoft.com/office/drawing/2014/main" id="{0731E2C9-2CF0-48B4-9CEA-35B2199AF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 name="Group 16">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8" name="Freeform: Shape 17">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Freeform: Shape 18">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3DB849FD-6E60-3BA9-8E2B-06E72134D3F6}"/>
              </a:ext>
            </a:extLst>
          </p:cNvPr>
          <p:cNvSpPr>
            <a:spLocks noGrp="1"/>
          </p:cNvSpPr>
          <p:nvPr>
            <p:ph type="title"/>
          </p:nvPr>
        </p:nvSpPr>
        <p:spPr>
          <a:xfrm>
            <a:off x="786385" y="841248"/>
            <a:ext cx="5129600" cy="5340097"/>
          </a:xfrm>
        </p:spPr>
        <p:txBody>
          <a:bodyPr anchor="ctr">
            <a:normAutofit/>
          </a:bodyPr>
          <a:lstStyle/>
          <a:p>
            <a:r>
              <a:rPr lang="en-US" b="1">
                <a:solidFill>
                  <a:schemeClr val="bg1"/>
                </a:solidFill>
                <a:latin typeface="Elephant" panose="02020904090505020303" pitchFamily="18" charset="0"/>
              </a:rPr>
              <a:t>MEMBERSHIP</a:t>
            </a:r>
          </a:p>
        </p:txBody>
      </p:sp>
      <p:graphicFrame>
        <p:nvGraphicFramePr>
          <p:cNvPr id="5" name="Content Placeholder 2">
            <a:extLst>
              <a:ext uri="{FF2B5EF4-FFF2-40B4-BE49-F238E27FC236}">
                <a16:creationId xmlns:a16="http://schemas.microsoft.com/office/drawing/2014/main" id="{5B430797-8C58-140D-BC26-19D857FE0398}"/>
              </a:ext>
            </a:extLst>
          </p:cNvPr>
          <p:cNvGraphicFramePr>
            <a:graphicFrameLocks noGrp="1"/>
          </p:cNvGraphicFramePr>
          <p:nvPr>
            <p:ph idx="1"/>
            <p:extLst>
              <p:ext uri="{D42A27DB-BD31-4B8C-83A1-F6EECF244321}">
                <p14:modId xmlns:p14="http://schemas.microsoft.com/office/powerpoint/2010/main" val="1247772479"/>
              </p:ext>
            </p:extLst>
          </p:nvPr>
        </p:nvGraphicFramePr>
        <p:xfrm>
          <a:off x="6525628" y="529388"/>
          <a:ext cx="4828172" cy="56519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228668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Color Cover">
            <a:extLst>
              <a:ext uri="{FF2B5EF4-FFF2-40B4-BE49-F238E27FC236}">
                <a16:creationId xmlns:a16="http://schemas.microsoft.com/office/drawing/2014/main" id="{815925C2-A704-4D47-B1C1-3FCA52512E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Color Cover">
            <a:extLst>
              <a:ext uri="{FF2B5EF4-FFF2-40B4-BE49-F238E27FC236}">
                <a16:creationId xmlns:a16="http://schemas.microsoft.com/office/drawing/2014/main" id="{01D4315C-C23C-4FD3-98DF-08C29E2292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5E6B47BC-43FD-4C91-8BFF-B41B99A8A39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6064235" cy="6858000"/>
            <a:chOff x="651279" y="598259"/>
            <a:chExt cx="10889442" cy="5680742"/>
          </a:xfrm>
        </p:grpSpPr>
        <p:sp>
          <p:nvSpPr>
            <p:cNvPr id="13" name="Color">
              <a:extLst>
                <a:ext uri="{FF2B5EF4-FFF2-40B4-BE49-F238E27FC236}">
                  <a16:creationId xmlns:a16="http://schemas.microsoft.com/office/drawing/2014/main" id="{13038185-AC3C-4595-945F-25311424C5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olor">
              <a:extLst>
                <a:ext uri="{FF2B5EF4-FFF2-40B4-BE49-F238E27FC236}">
                  <a16:creationId xmlns:a16="http://schemas.microsoft.com/office/drawing/2014/main" id="{75D51AA0-C095-4650-A361-B294320BFE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 name="Group 15">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7" name="Freeform: Shape 16">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8" name="Freeform: Shape 17">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Freeform: Shape 18">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CDAB756F-67B8-5BF7-F1F6-B262D3958B3C}"/>
              </a:ext>
            </a:extLst>
          </p:cNvPr>
          <p:cNvSpPr>
            <a:spLocks noGrp="1"/>
          </p:cNvSpPr>
          <p:nvPr>
            <p:ph type="title"/>
          </p:nvPr>
        </p:nvSpPr>
        <p:spPr>
          <a:xfrm>
            <a:off x="786385" y="841248"/>
            <a:ext cx="5129600" cy="5340097"/>
          </a:xfrm>
        </p:spPr>
        <p:txBody>
          <a:bodyPr anchor="ctr">
            <a:normAutofit/>
          </a:bodyPr>
          <a:lstStyle/>
          <a:p>
            <a:r>
              <a:rPr lang="en-US" sz="4100" b="1">
                <a:solidFill>
                  <a:schemeClr val="bg1"/>
                </a:solidFill>
                <a:latin typeface="Elephant" panose="02020904090505020303" pitchFamily="18" charset="0"/>
              </a:rPr>
              <a:t>CONFERENCES</a:t>
            </a:r>
          </a:p>
        </p:txBody>
      </p:sp>
      <p:sp>
        <p:nvSpPr>
          <p:cNvPr id="3" name="Content Placeholder 2">
            <a:extLst>
              <a:ext uri="{FF2B5EF4-FFF2-40B4-BE49-F238E27FC236}">
                <a16:creationId xmlns:a16="http://schemas.microsoft.com/office/drawing/2014/main" id="{C9209671-808D-70F2-4E9B-583868975B63}"/>
              </a:ext>
            </a:extLst>
          </p:cNvPr>
          <p:cNvSpPr>
            <a:spLocks noGrp="1"/>
          </p:cNvSpPr>
          <p:nvPr>
            <p:ph idx="1"/>
          </p:nvPr>
        </p:nvSpPr>
        <p:spPr>
          <a:xfrm>
            <a:off x="6464410" y="841247"/>
            <a:ext cx="4484536" cy="5340097"/>
          </a:xfrm>
        </p:spPr>
        <p:txBody>
          <a:bodyPr anchor="ctr">
            <a:normAutofit/>
          </a:bodyPr>
          <a:lstStyle/>
          <a:p>
            <a:pPr>
              <a:buFont typeface="Wingdings" panose="05000000000000000000" pitchFamily="2" charset="2"/>
              <a:buChar char="Ø"/>
            </a:pPr>
            <a:r>
              <a:rPr lang="en-US" sz="1800" b="0" i="0" dirty="0">
                <a:solidFill>
                  <a:schemeClr val="tx2"/>
                </a:solidFill>
                <a:effectLst/>
                <a:latin typeface="Elephant" panose="02020904090505020303" pitchFamily="18" charset="0"/>
              </a:rPr>
              <a:t>Education Director </a:t>
            </a:r>
            <a:endParaRPr lang="en-US" sz="1800" dirty="0">
              <a:solidFill>
                <a:schemeClr val="tx2"/>
              </a:solidFill>
              <a:latin typeface="Elephant" panose="02020904090505020303" pitchFamily="18" charset="0"/>
            </a:endParaRPr>
          </a:p>
          <a:p>
            <a:pPr marL="0" indent="0">
              <a:buNone/>
            </a:pPr>
            <a:r>
              <a:rPr lang="en-US" sz="1800" b="0" i="0" dirty="0">
                <a:solidFill>
                  <a:schemeClr val="tx2"/>
                </a:solidFill>
                <a:effectLst/>
                <a:latin typeface="Elephant" panose="02020904090505020303" pitchFamily="18" charset="0"/>
              </a:rPr>
              <a:t>	</a:t>
            </a:r>
            <a:r>
              <a:rPr lang="en-US" sz="2000" b="0" i="0" dirty="0">
                <a:solidFill>
                  <a:schemeClr val="tx2"/>
                </a:solidFill>
                <a:effectLst/>
                <a:latin typeface="Elephant" panose="02020904090505020303" pitchFamily="18" charset="0"/>
              </a:rPr>
              <a:t>Kathleen Prendergast</a:t>
            </a:r>
            <a:r>
              <a:rPr lang="en-US" sz="1000" b="0" i="0" dirty="0">
                <a:solidFill>
                  <a:schemeClr val="tx2"/>
                </a:solidFill>
                <a:effectLst/>
                <a:latin typeface="Elephant" panose="02020904090505020303" pitchFamily="18" charset="0"/>
              </a:rPr>
              <a:t>	</a:t>
            </a:r>
          </a:p>
          <a:p>
            <a:pPr lvl="2">
              <a:buFont typeface="Wingdings" panose="05000000000000000000" pitchFamily="2" charset="2"/>
              <a:buChar char="Ø"/>
            </a:pPr>
            <a:r>
              <a:rPr lang="en-US" sz="1800" dirty="0">
                <a:solidFill>
                  <a:schemeClr val="tx2"/>
                </a:solidFill>
                <a:latin typeface="Elephant" panose="02020904090505020303" pitchFamily="18" charset="0"/>
              </a:rPr>
              <a:t>Committee includes </a:t>
            </a:r>
          </a:p>
          <a:p>
            <a:pPr lvl="3">
              <a:buFont typeface="Wingdings" panose="05000000000000000000" pitchFamily="2" charset="2"/>
              <a:buChar char="Ø"/>
            </a:pPr>
            <a:r>
              <a:rPr lang="en-US" dirty="0">
                <a:solidFill>
                  <a:schemeClr val="tx2"/>
                </a:solidFill>
                <a:latin typeface="Elephant" panose="02020904090505020303" pitchFamily="18" charset="0"/>
              </a:rPr>
              <a:t>Jessica Costa, </a:t>
            </a:r>
          </a:p>
          <a:p>
            <a:pPr lvl="3">
              <a:buFont typeface="Wingdings" panose="05000000000000000000" pitchFamily="2" charset="2"/>
              <a:buChar char="Ø"/>
            </a:pPr>
            <a:r>
              <a:rPr lang="en-US" dirty="0">
                <a:solidFill>
                  <a:schemeClr val="tx2"/>
                </a:solidFill>
                <a:latin typeface="Elephant" panose="02020904090505020303" pitchFamily="18" charset="0"/>
              </a:rPr>
              <a:t>Dorothy </a:t>
            </a:r>
            <a:r>
              <a:rPr lang="en-US" dirty="0" err="1">
                <a:solidFill>
                  <a:schemeClr val="tx2"/>
                </a:solidFill>
                <a:latin typeface="Elephant" panose="02020904090505020303" pitchFamily="18" charset="0"/>
              </a:rPr>
              <a:t>Borresen</a:t>
            </a:r>
            <a:r>
              <a:rPr lang="en-US" dirty="0">
                <a:solidFill>
                  <a:schemeClr val="tx2"/>
                </a:solidFill>
                <a:latin typeface="Elephant" panose="02020904090505020303" pitchFamily="18" charset="0"/>
              </a:rPr>
              <a:t>, </a:t>
            </a:r>
          </a:p>
          <a:p>
            <a:pPr lvl="3">
              <a:buFont typeface="Wingdings" panose="05000000000000000000" pitchFamily="2" charset="2"/>
              <a:buChar char="Ø"/>
            </a:pPr>
            <a:r>
              <a:rPr lang="en-US" dirty="0">
                <a:solidFill>
                  <a:schemeClr val="tx2"/>
                </a:solidFill>
                <a:latin typeface="Elephant" panose="02020904090505020303" pitchFamily="18" charset="0"/>
              </a:rPr>
              <a:t>Veronica Jenson</a:t>
            </a:r>
            <a:endParaRPr lang="en-US" b="0" i="0" dirty="0">
              <a:solidFill>
                <a:schemeClr val="tx2"/>
              </a:solidFill>
              <a:effectLst/>
              <a:latin typeface="Elephant" panose="02020904090505020303" pitchFamily="18" charset="0"/>
            </a:endParaRPr>
          </a:p>
          <a:p>
            <a:endParaRPr lang="en-US" sz="1800" dirty="0">
              <a:solidFill>
                <a:schemeClr val="tx2"/>
              </a:solidFill>
            </a:endParaRPr>
          </a:p>
        </p:txBody>
      </p:sp>
    </p:spTree>
    <p:extLst>
      <p:ext uri="{BB962C8B-B14F-4D97-AF65-F5344CB8AC3E}">
        <p14:creationId xmlns:p14="http://schemas.microsoft.com/office/powerpoint/2010/main" val="26475282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Fill">
            <a:extLst>
              <a:ext uri="{FF2B5EF4-FFF2-40B4-BE49-F238E27FC236}">
                <a16:creationId xmlns:a16="http://schemas.microsoft.com/office/drawing/2014/main" id="{C3420C89-0B09-4632-A4AF-3971D08BF7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lor Cover">
            <a:extLst>
              <a:ext uri="{FF2B5EF4-FFF2-40B4-BE49-F238E27FC236}">
                <a16:creationId xmlns:a16="http://schemas.microsoft.com/office/drawing/2014/main" id="{4E5CBA61-BF74-40B4-A3A8-366BBA626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AC27E70C-5470-4262-B9CE-AE52C51CF4C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2929"/>
            <a:ext cx="12188952" cy="3490956"/>
            <a:chOff x="651279" y="598259"/>
            <a:chExt cx="10889442" cy="5680742"/>
          </a:xfrm>
        </p:grpSpPr>
        <p:sp>
          <p:nvSpPr>
            <p:cNvPr id="14" name="Color">
              <a:extLst>
                <a:ext uri="{FF2B5EF4-FFF2-40B4-BE49-F238E27FC236}">
                  <a16:creationId xmlns:a16="http://schemas.microsoft.com/office/drawing/2014/main" id="{B5C7D35F-738C-47DF-AD6E-859806E460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lor">
              <a:extLst>
                <a:ext uri="{FF2B5EF4-FFF2-40B4-BE49-F238E27FC236}">
                  <a16:creationId xmlns:a16="http://schemas.microsoft.com/office/drawing/2014/main" id="{740F8C8B-E52F-46CF-89C7-51C6A037CF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 name="Content Placeholder 3">
            <a:extLst>
              <a:ext uri="{FF2B5EF4-FFF2-40B4-BE49-F238E27FC236}">
                <a16:creationId xmlns:a16="http://schemas.microsoft.com/office/drawing/2014/main" id="{95AE3D3E-B861-EFDE-85B2-7D3DD56732AC}"/>
              </a:ext>
            </a:extLst>
          </p:cNvPr>
          <p:cNvPicPr>
            <a:picLocks noChangeAspect="1"/>
          </p:cNvPicPr>
          <p:nvPr/>
        </p:nvPicPr>
        <p:blipFill>
          <a:blip r:embed="rId2"/>
          <a:stretch>
            <a:fillRect/>
          </a:stretch>
        </p:blipFill>
        <p:spPr>
          <a:xfrm>
            <a:off x="2173947" y="3480637"/>
            <a:ext cx="4730214" cy="3287498"/>
          </a:xfrm>
          <a:prstGeom prst="rect">
            <a:avLst/>
          </a:prstGeom>
        </p:spPr>
      </p:pic>
      <p:grpSp>
        <p:nvGrpSpPr>
          <p:cNvPr id="17" name="Group 16">
            <a:extLst>
              <a:ext uri="{FF2B5EF4-FFF2-40B4-BE49-F238E27FC236}">
                <a16:creationId xmlns:a16="http://schemas.microsoft.com/office/drawing/2014/main" id="{E27AF472-EAE3-4572-AB69-B92BD10DBC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8" name="Freeform: Shape 17">
              <a:extLst>
                <a:ext uri="{FF2B5EF4-FFF2-40B4-BE49-F238E27FC236}">
                  <a16:creationId xmlns:a16="http://schemas.microsoft.com/office/drawing/2014/main" id="{BF4DB9D2-6215-420C-874C-82EADF8C6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Freeform: Shape 18">
              <a:extLst>
                <a:ext uri="{FF2B5EF4-FFF2-40B4-BE49-F238E27FC236}">
                  <a16:creationId xmlns:a16="http://schemas.microsoft.com/office/drawing/2014/main" id="{1F003139-C97C-44FA-B139-32E4DFDCE9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5CE4DD6E-8CEA-45EE-B630-DBC22144D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A4372F7F-AA3C-470B-AA61-7C35B7722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34B605BF-D199-43DD-9328-E99F2ADFC6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E5D42A77-7336-4A35-8922-8098A16AA2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7401EE7D-B85D-4C10-AB8C-71884EFB11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ED4D5ADD-1511-1D66-A355-DEB05D34C948}"/>
              </a:ext>
            </a:extLst>
          </p:cNvPr>
          <p:cNvSpPr>
            <a:spLocks noGrp="1"/>
          </p:cNvSpPr>
          <p:nvPr>
            <p:ph type="title"/>
          </p:nvPr>
        </p:nvSpPr>
        <p:spPr>
          <a:xfrm>
            <a:off x="786384" y="841249"/>
            <a:ext cx="5692953" cy="2587131"/>
          </a:xfrm>
        </p:spPr>
        <p:txBody>
          <a:bodyPr anchor="b">
            <a:normAutofit fontScale="90000"/>
          </a:bodyPr>
          <a:lstStyle/>
          <a:p>
            <a:r>
              <a:rPr lang="en-US" sz="4800" b="0" i="0" dirty="0">
                <a:solidFill>
                  <a:schemeClr val="bg1"/>
                </a:solidFill>
                <a:effectLst/>
                <a:latin typeface="Elephant" panose="02020904090505020303" pitchFamily="18" charset="0"/>
              </a:rPr>
              <a:t>Public Affairs</a:t>
            </a:r>
            <a:br>
              <a:rPr lang="en-US" sz="4800" b="0" i="0" dirty="0">
                <a:solidFill>
                  <a:schemeClr val="bg1"/>
                </a:solidFill>
                <a:effectLst/>
                <a:latin typeface="Elephant" panose="02020904090505020303" pitchFamily="18" charset="0"/>
              </a:rPr>
            </a:br>
            <a:r>
              <a:rPr lang="en-US" sz="4800" b="0" i="0" dirty="0">
                <a:solidFill>
                  <a:schemeClr val="bg1"/>
                </a:solidFill>
                <a:effectLst/>
                <a:latin typeface="Elephant" panose="02020904090505020303" pitchFamily="18" charset="0"/>
              </a:rPr>
              <a:t>Report</a:t>
            </a:r>
            <a:r>
              <a:rPr lang="en-US" sz="4800" b="0" i="0" dirty="0">
                <a:solidFill>
                  <a:schemeClr val="tx2"/>
                </a:solidFill>
                <a:effectLst/>
                <a:latin typeface="Elephant" panose="02020904090505020303" pitchFamily="18" charset="0"/>
              </a:rPr>
              <a:t>	</a:t>
            </a:r>
            <a:br>
              <a:rPr lang="en-US" sz="4800" b="0" i="0" dirty="0">
                <a:solidFill>
                  <a:schemeClr val="tx2"/>
                </a:solidFill>
                <a:effectLst/>
                <a:latin typeface="Elephant" panose="02020904090505020303" pitchFamily="18" charset="0"/>
              </a:rPr>
            </a:br>
            <a:br>
              <a:rPr lang="en-US" sz="4800" b="0" i="0" dirty="0">
                <a:solidFill>
                  <a:schemeClr val="tx2"/>
                </a:solidFill>
                <a:effectLst/>
                <a:latin typeface="Elephant" panose="02020904090505020303" pitchFamily="18" charset="0"/>
              </a:rPr>
            </a:br>
            <a:r>
              <a:rPr lang="en-US" sz="4800" b="0" i="0" dirty="0">
                <a:solidFill>
                  <a:schemeClr val="tx2"/>
                </a:solidFill>
                <a:effectLst/>
                <a:latin typeface="Elephant" panose="02020904090505020303" pitchFamily="18" charset="0"/>
              </a:rPr>
              <a:t>Jessica Costa</a:t>
            </a:r>
            <a:br>
              <a:rPr lang="en-US" sz="4800" b="0" i="0" dirty="0">
                <a:solidFill>
                  <a:schemeClr val="tx2"/>
                </a:solidFill>
                <a:effectLst/>
                <a:latin typeface="Elephant" panose="02020904090505020303" pitchFamily="18" charset="0"/>
              </a:rPr>
            </a:br>
            <a:endParaRPr lang="en-US" sz="4800" dirty="0">
              <a:solidFill>
                <a:schemeClr val="bg1"/>
              </a:solidFill>
            </a:endParaRPr>
          </a:p>
        </p:txBody>
      </p:sp>
      <p:sp>
        <p:nvSpPr>
          <p:cNvPr id="3" name="Content Placeholder 2">
            <a:extLst>
              <a:ext uri="{FF2B5EF4-FFF2-40B4-BE49-F238E27FC236}">
                <a16:creationId xmlns:a16="http://schemas.microsoft.com/office/drawing/2014/main" id="{DF50420D-5A07-450B-6CD8-BB9794C9072F}"/>
              </a:ext>
            </a:extLst>
          </p:cNvPr>
          <p:cNvSpPr>
            <a:spLocks noGrp="1"/>
          </p:cNvSpPr>
          <p:nvPr>
            <p:ph idx="1"/>
          </p:nvPr>
        </p:nvSpPr>
        <p:spPr>
          <a:xfrm>
            <a:off x="786383" y="3566810"/>
            <a:ext cx="5692953" cy="2651110"/>
          </a:xfrm>
        </p:spPr>
        <p:txBody>
          <a:bodyPr anchor="ctr">
            <a:normAutofit/>
          </a:bodyPr>
          <a:lstStyle/>
          <a:p>
            <a:endParaRPr lang="en-US" sz="1800" b="0" i="0" dirty="0">
              <a:solidFill>
                <a:schemeClr val="tx2"/>
              </a:solidFill>
              <a:effectLst/>
              <a:latin typeface="Elephant" panose="02020904090505020303" pitchFamily="18" charset="0"/>
            </a:endParaRPr>
          </a:p>
          <a:p>
            <a:endParaRPr lang="en-US" sz="1800" dirty="0">
              <a:solidFill>
                <a:schemeClr val="tx2"/>
              </a:solidFill>
            </a:endParaRPr>
          </a:p>
        </p:txBody>
      </p:sp>
      <p:pic>
        <p:nvPicPr>
          <p:cNvPr id="7" name="Picture 6">
            <a:extLst>
              <a:ext uri="{FF2B5EF4-FFF2-40B4-BE49-F238E27FC236}">
                <a16:creationId xmlns:a16="http://schemas.microsoft.com/office/drawing/2014/main" id="{3898E6A3-27A5-2783-5C19-D19F9C8273BC}"/>
              </a:ext>
            </a:extLst>
          </p:cNvPr>
          <p:cNvPicPr>
            <a:picLocks noChangeAspect="1"/>
          </p:cNvPicPr>
          <p:nvPr/>
        </p:nvPicPr>
        <p:blipFill>
          <a:blip r:embed="rId3"/>
          <a:stretch>
            <a:fillRect/>
          </a:stretch>
        </p:blipFill>
        <p:spPr>
          <a:xfrm>
            <a:off x="7328985" y="154060"/>
            <a:ext cx="4729655" cy="6858000"/>
          </a:xfrm>
          <a:prstGeom prst="rect">
            <a:avLst/>
          </a:prstGeom>
        </p:spPr>
      </p:pic>
    </p:spTree>
    <p:extLst>
      <p:ext uri="{BB962C8B-B14F-4D97-AF65-F5344CB8AC3E}">
        <p14:creationId xmlns:p14="http://schemas.microsoft.com/office/powerpoint/2010/main" val="21525787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9D7BA-9300-6763-262F-68331775717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C7C92A5-E6FE-F6CF-8441-9A367315E748}"/>
              </a:ext>
            </a:extLst>
          </p:cNvPr>
          <p:cNvSpPr>
            <a:spLocks noGrp="1"/>
          </p:cNvSpPr>
          <p:nvPr>
            <p:ph idx="1"/>
          </p:nvPr>
        </p:nvSpPr>
        <p:spPr>
          <a:xfrm>
            <a:off x="838200" y="254000"/>
            <a:ext cx="10515600" cy="6883400"/>
          </a:xfrm>
        </p:spPr>
        <p:txBody>
          <a:bodyPr>
            <a:normAutofit fontScale="25000" lnSpcReduction="20000"/>
          </a:bodyPr>
          <a:lstStyle/>
          <a:p>
            <a:pPr marL="0" marR="0">
              <a:lnSpc>
                <a:spcPct val="107000"/>
              </a:lnSpc>
              <a:spcBef>
                <a:spcPts val="0"/>
              </a:spcBef>
              <a:spcAft>
                <a:spcPts val="0"/>
              </a:spcAft>
            </a:pPr>
            <a:r>
              <a:rPr lang="en-US" sz="2600" kern="100" dirty="0">
                <a:effectLst/>
                <a:latin typeface="Calibri" panose="020F0502020204030204" pitchFamily="34" charset="0"/>
                <a:ea typeface="Calibri" panose="020F0502020204030204" pitchFamily="34" charset="0"/>
                <a:cs typeface="Calibri" panose="020F0502020204030204" pitchFamily="34" charset="0"/>
              </a:rPr>
              <a:t> </a:t>
            </a:r>
            <a:endParaRPr lang="en-US" sz="26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endParaRPr lang="en-US" sz="2600" kern="100" dirty="0">
              <a:latin typeface="Calibri" panose="020F0502020204030204" pitchFamily="34" charset="0"/>
              <a:ea typeface="Calibri" panose="020F0502020204030204" pitchFamily="34" charset="0"/>
              <a:cs typeface="Calibri" panose="020F0502020204030204" pitchFamily="34" charset="0"/>
            </a:endParaRPr>
          </a:p>
          <a:p>
            <a:pPr marL="0" marR="0" indent="0">
              <a:lnSpc>
                <a:spcPct val="107000"/>
              </a:lnSpc>
              <a:spcBef>
                <a:spcPts val="0"/>
              </a:spcBef>
              <a:spcAft>
                <a:spcPts val="0"/>
              </a:spcAft>
              <a:buNone/>
            </a:pPr>
            <a:endParaRPr lang="en-US" sz="2600" kern="100" dirty="0">
              <a:effectLst/>
              <a:latin typeface="Calibri" panose="020F0502020204030204" pitchFamily="34" charset="0"/>
              <a:ea typeface="Calibri" panose="020F0502020204030204" pitchFamily="34" charset="0"/>
              <a:cs typeface="Calibri" panose="020F0502020204030204" pitchFamily="34" charset="0"/>
            </a:endParaRPr>
          </a:p>
          <a:p>
            <a:pPr marL="0" marR="0" indent="0" algn="ctr">
              <a:lnSpc>
                <a:spcPct val="107000"/>
              </a:lnSpc>
              <a:spcBef>
                <a:spcPts val="0"/>
              </a:spcBef>
              <a:spcAft>
                <a:spcPts val="0"/>
              </a:spcAft>
              <a:buNone/>
            </a:pPr>
            <a:r>
              <a:rPr lang="en-US" sz="16600" b="1" kern="100" dirty="0">
                <a:latin typeface="Calibri" panose="020F0502020204030204" pitchFamily="34" charset="0"/>
                <a:ea typeface="Calibri" panose="020F0502020204030204" pitchFamily="34" charset="0"/>
                <a:cs typeface="Calibri" panose="020F0502020204030204" pitchFamily="34" charset="0"/>
              </a:rPr>
              <a:t>Press Release</a:t>
            </a:r>
          </a:p>
          <a:p>
            <a:pPr marL="0" marR="0" indent="0">
              <a:lnSpc>
                <a:spcPct val="107000"/>
              </a:lnSpc>
              <a:spcBef>
                <a:spcPts val="0"/>
              </a:spcBef>
              <a:spcAft>
                <a:spcPts val="0"/>
              </a:spcAft>
              <a:buNone/>
            </a:pPr>
            <a:endParaRPr lang="en-US" sz="2600" kern="100" dirty="0">
              <a:effectLst/>
              <a:latin typeface="Calibri" panose="020F0502020204030204" pitchFamily="34" charset="0"/>
              <a:ea typeface="Calibri" panose="020F0502020204030204" pitchFamily="34" charset="0"/>
              <a:cs typeface="Calibri" panose="020F0502020204030204" pitchFamily="34" charset="0"/>
            </a:endParaRPr>
          </a:p>
          <a:p>
            <a:pPr marL="0" marR="0" indent="0">
              <a:lnSpc>
                <a:spcPct val="107000"/>
              </a:lnSpc>
              <a:spcBef>
                <a:spcPts val="0"/>
              </a:spcBef>
              <a:spcAft>
                <a:spcPts val="0"/>
              </a:spcAft>
              <a:buNone/>
            </a:pPr>
            <a:endParaRPr lang="en-US" sz="2600" kern="100" dirty="0">
              <a:latin typeface="Calibri" panose="020F0502020204030204" pitchFamily="34" charset="0"/>
              <a:ea typeface="Calibri" panose="020F0502020204030204" pitchFamily="34" charset="0"/>
              <a:cs typeface="Calibri" panose="020F0502020204030204" pitchFamily="34" charset="0"/>
            </a:endParaRPr>
          </a:p>
          <a:p>
            <a:pPr marL="0" marR="0" indent="0">
              <a:lnSpc>
                <a:spcPct val="107000"/>
              </a:lnSpc>
              <a:spcBef>
                <a:spcPts val="0"/>
              </a:spcBef>
              <a:spcAft>
                <a:spcPts val="0"/>
              </a:spcAft>
              <a:buNone/>
            </a:pPr>
            <a:endParaRPr lang="en-US" sz="2600" kern="100" dirty="0">
              <a:effectLst/>
              <a:latin typeface="Calibri" panose="020F0502020204030204" pitchFamily="34" charset="0"/>
              <a:ea typeface="Calibri" panose="020F0502020204030204" pitchFamily="34" charset="0"/>
              <a:cs typeface="Calibri" panose="020F0502020204030204" pitchFamily="34" charset="0"/>
            </a:endParaRPr>
          </a:p>
          <a:p>
            <a:pPr marL="0" marR="0" indent="0">
              <a:lnSpc>
                <a:spcPct val="107000"/>
              </a:lnSpc>
              <a:spcBef>
                <a:spcPts val="0"/>
              </a:spcBef>
              <a:spcAft>
                <a:spcPts val="0"/>
              </a:spcAft>
              <a:buNone/>
            </a:pPr>
            <a:endParaRPr lang="en-US" sz="2600" kern="100" dirty="0">
              <a:latin typeface="Calibri" panose="020F0502020204030204" pitchFamily="34" charset="0"/>
              <a:ea typeface="Calibri" panose="020F0502020204030204" pitchFamily="34" charset="0"/>
              <a:cs typeface="Calibri" panose="020F0502020204030204" pitchFamily="34" charset="0"/>
            </a:endParaRPr>
          </a:p>
          <a:p>
            <a:pPr marL="0" marR="0" indent="0">
              <a:lnSpc>
                <a:spcPct val="107000"/>
              </a:lnSpc>
              <a:spcBef>
                <a:spcPts val="0"/>
              </a:spcBef>
              <a:spcAft>
                <a:spcPts val="0"/>
              </a:spcAft>
              <a:buNone/>
            </a:pPr>
            <a:endParaRPr lang="en-US" sz="2600" kern="100" dirty="0">
              <a:effectLst/>
              <a:latin typeface="Calibri" panose="020F0502020204030204" pitchFamily="34" charset="0"/>
              <a:ea typeface="Calibri" panose="020F0502020204030204" pitchFamily="34" charset="0"/>
              <a:cs typeface="Calibri" panose="020F0502020204030204" pitchFamily="34" charset="0"/>
            </a:endParaRPr>
          </a:p>
          <a:p>
            <a:pPr marL="0" marR="0" indent="0">
              <a:lnSpc>
                <a:spcPct val="107000"/>
              </a:lnSpc>
              <a:spcBef>
                <a:spcPts val="0"/>
              </a:spcBef>
              <a:spcAft>
                <a:spcPts val="0"/>
              </a:spcAft>
              <a:buNone/>
            </a:pPr>
            <a:r>
              <a:rPr lang="en-US" sz="2600" kern="100" dirty="0">
                <a:effectLst/>
                <a:latin typeface="Calibri" panose="020F0502020204030204" pitchFamily="34" charset="0"/>
                <a:ea typeface="Calibri" panose="020F0502020204030204" pitchFamily="34" charset="0"/>
                <a:cs typeface="Calibri" panose="020F0502020204030204" pitchFamily="34" charset="0"/>
              </a:rPr>
              <a:t>December 11, 2023 </a:t>
            </a:r>
            <a:endParaRPr lang="en-US" sz="26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2600" b="1" dirty="0">
                <a:effectLst/>
                <a:latin typeface="Calibri" panose="020F0502020204030204" pitchFamily="34" charset="0"/>
                <a:ea typeface="Calibri" panose="020F0502020204030204" pitchFamily="34" charset="0"/>
                <a:cs typeface="Calibri" panose="020F0502020204030204" pitchFamily="34" charset="0"/>
              </a:rPr>
              <a:t> </a:t>
            </a:r>
            <a:endParaRPr lang="en-US" sz="2600" dirty="0">
              <a:effectLst/>
              <a:latin typeface="Calibri" panose="020F0502020204030204" pitchFamily="34" charset="0"/>
              <a:ea typeface="Calibri" panose="020F0502020204030204" pitchFamily="34" charset="0"/>
            </a:endParaRPr>
          </a:p>
          <a:p>
            <a:pPr marL="0" marR="0" algn="ctr">
              <a:lnSpc>
                <a:spcPct val="115000"/>
              </a:lnSpc>
              <a:spcBef>
                <a:spcPts val="0"/>
              </a:spcBef>
              <a:spcAft>
                <a:spcPts val="0"/>
              </a:spcAft>
            </a:pPr>
            <a:r>
              <a:rPr lang="en-US" sz="4000" b="1" dirty="0">
                <a:effectLst/>
                <a:latin typeface="Calibri" panose="020F0502020204030204" pitchFamily="34" charset="0"/>
                <a:ea typeface="Calibri" panose="020F0502020204030204" pitchFamily="34" charset="0"/>
                <a:cs typeface="Calibri" panose="020F0502020204030204" pitchFamily="34" charset="0"/>
              </a:rPr>
              <a:t>NEW JERSEYANS DESERVE EXPANDED ACCESS TO HEALTH CARE </a:t>
            </a:r>
            <a:endParaRPr lang="en-US" sz="4000" dirty="0">
              <a:effectLst/>
              <a:latin typeface="Calibri" panose="020F0502020204030204" pitchFamily="34" charset="0"/>
              <a:ea typeface="Calibri" panose="020F0502020204030204" pitchFamily="34" charset="0"/>
            </a:endParaRPr>
          </a:p>
          <a:p>
            <a:pPr marL="0" marR="0" algn="ctr">
              <a:lnSpc>
                <a:spcPct val="115000"/>
              </a:lnSpc>
              <a:spcBef>
                <a:spcPts val="0"/>
              </a:spcBef>
              <a:spcAft>
                <a:spcPts val="0"/>
              </a:spcAft>
            </a:pPr>
            <a:r>
              <a:rPr lang="en-US" sz="4000" b="1" i="1" dirty="0">
                <a:effectLst/>
                <a:latin typeface="Calibri" panose="020F0502020204030204" pitchFamily="34" charset="0"/>
                <a:ea typeface="Calibri" panose="020F0502020204030204" pitchFamily="34" charset="0"/>
                <a:cs typeface="Calibri" panose="020F0502020204030204" pitchFamily="34" charset="0"/>
              </a:rPr>
              <a:t>Legislature Must Consider and Pass Bill to Allow Advanced Practice Nurses to Serve their Patients without Barriers</a:t>
            </a:r>
            <a:endParaRPr lang="en-US" sz="4000" dirty="0">
              <a:effectLst/>
              <a:latin typeface="Calibri" panose="020F0502020204030204" pitchFamily="34" charset="0"/>
              <a:ea typeface="Calibri" panose="020F0502020204030204" pitchFamily="34" charset="0"/>
            </a:endParaRPr>
          </a:p>
          <a:p>
            <a:pPr marL="0" marR="0" algn="just">
              <a:lnSpc>
                <a:spcPct val="115000"/>
              </a:lnSpc>
              <a:spcBef>
                <a:spcPts val="0"/>
              </a:spcBef>
              <a:spcAft>
                <a:spcPts val="0"/>
              </a:spcAft>
            </a:pPr>
            <a:r>
              <a:rPr lang="en-US" sz="4000" dirty="0">
                <a:effectLst/>
                <a:latin typeface="Calibri" panose="020F0502020204030204" pitchFamily="34" charset="0"/>
                <a:ea typeface="Calibri" panose="020F0502020204030204" pitchFamily="34" charset="0"/>
                <a:cs typeface="Calibri" panose="020F0502020204030204" pitchFamily="34" charset="0"/>
              </a:rPr>
              <a:t> </a:t>
            </a:r>
            <a:endParaRPr lang="en-US" sz="4000" dirty="0">
              <a:effectLst/>
              <a:latin typeface="Calibri" panose="020F0502020204030204" pitchFamily="34" charset="0"/>
              <a:ea typeface="Calibri" panose="020F0502020204030204" pitchFamily="34" charset="0"/>
            </a:endParaRPr>
          </a:p>
          <a:p>
            <a:pPr marL="0" marR="0" algn="just">
              <a:lnSpc>
                <a:spcPct val="115000"/>
              </a:lnSpc>
              <a:spcBef>
                <a:spcPts val="0"/>
              </a:spcBef>
              <a:spcAft>
                <a:spcPts val="0"/>
              </a:spcAft>
            </a:pPr>
            <a:r>
              <a:rPr lang="en-US" sz="4000" dirty="0">
                <a:effectLst/>
                <a:latin typeface="Calibri" panose="020F0502020204030204" pitchFamily="34" charset="0"/>
                <a:ea typeface="Calibri" panose="020F0502020204030204" pitchFamily="34" charset="0"/>
                <a:cs typeface="Calibri" panose="020F0502020204030204" pitchFamily="34" charset="0"/>
              </a:rPr>
              <a:t>Despite strong bi-partisan support in both houses of the New Jersey Legislature, the Senate and Assembly continue to stall the advancement of legislation that will provide New Jerseyans with increased access to care, particularly for mental health.  S1522 and A2286 permit full practice authority (FPA) for Advanced Practice Nurses (APN) in New Jersey, removing </a:t>
            </a:r>
            <a:r>
              <a:rPr lang="en-US" sz="4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 </a:t>
            </a:r>
            <a:r>
              <a:rPr lang="en-US" sz="4000" dirty="0">
                <a:effectLst/>
                <a:latin typeface="Calibri" panose="020F0502020204030204" pitchFamily="34" charset="0"/>
                <a:ea typeface="Calibri" panose="020F0502020204030204" pitchFamily="34" charset="0"/>
                <a:cs typeface="Calibri" panose="020F0502020204030204" pitchFamily="34" charset="0"/>
              </a:rPr>
              <a:t>statutorily mandated, purely contractual agreement between each APN and a physician, also known as a joint protocol.  The bill is not on the Senate Board list or on the Assembly Health Committee agenda for today, Monday, December 11.  These are the next steps necessary for passage in each house.  </a:t>
            </a:r>
            <a:endParaRPr lang="en-US" sz="4000" dirty="0">
              <a:effectLst/>
              <a:latin typeface="Calibri" panose="020F0502020204030204" pitchFamily="34" charset="0"/>
              <a:ea typeface="Calibri" panose="020F0502020204030204" pitchFamily="34" charset="0"/>
            </a:endParaRPr>
          </a:p>
          <a:p>
            <a:pPr marL="0" marR="0" algn="just">
              <a:lnSpc>
                <a:spcPct val="115000"/>
              </a:lnSpc>
              <a:spcBef>
                <a:spcPts val="0"/>
              </a:spcBef>
              <a:spcAft>
                <a:spcPts val="0"/>
              </a:spcAft>
            </a:pPr>
            <a:r>
              <a:rPr lang="en-US" sz="4000" dirty="0">
                <a:effectLst/>
                <a:latin typeface="Calibri" panose="020F0502020204030204" pitchFamily="34" charset="0"/>
                <a:ea typeface="Calibri" panose="020F0502020204030204" pitchFamily="34" charset="0"/>
                <a:cs typeface="Calibri" panose="020F0502020204030204" pitchFamily="34" charset="0"/>
              </a:rPr>
              <a:t> </a:t>
            </a:r>
            <a:endParaRPr lang="en-US" sz="4000" dirty="0">
              <a:effectLst/>
              <a:latin typeface="Calibri" panose="020F0502020204030204" pitchFamily="34" charset="0"/>
              <a:ea typeface="Calibri" panose="020F0502020204030204" pitchFamily="34" charset="0"/>
            </a:endParaRPr>
          </a:p>
          <a:p>
            <a:pPr marL="0" marR="0" algn="just">
              <a:lnSpc>
                <a:spcPct val="115000"/>
              </a:lnSpc>
              <a:spcBef>
                <a:spcPts val="0"/>
              </a:spcBef>
              <a:spcAft>
                <a:spcPts val="0"/>
              </a:spcAft>
            </a:pPr>
            <a:r>
              <a:rPr lang="en-US" sz="4000" dirty="0">
                <a:effectLst/>
                <a:latin typeface="Calibri" panose="020F0502020204030204" pitchFamily="34" charset="0"/>
                <a:ea typeface="Calibri" panose="020F0502020204030204" pitchFamily="34" charset="0"/>
                <a:cs typeface="Calibri" panose="020F0502020204030204" pitchFamily="34" charset="0"/>
              </a:rPr>
              <a:t>“Demand for mental health services is at an unprecedented level, and there is a significant need for providers in the community,” said Louise Gabriele, president of the Society of Psychiatric Advanced Practice Nurses (SPAPN).  “APNs fill these gaps by providing thousands of residents with lifesaving care each year. However, keeping the joint protocol law on the books will limit APNs’ ability to serve New Jerseyans in all practice settings.” She added, “in New Jersey, over 60% of psychiatrists are over 60 years old so we can expect the need for qualified providers to grow quick.”   </a:t>
            </a:r>
            <a:endParaRPr lang="en-US" sz="4000" dirty="0">
              <a:effectLst/>
              <a:latin typeface="Calibri" panose="020F0502020204030204" pitchFamily="34" charset="0"/>
              <a:ea typeface="Calibri" panose="020F0502020204030204" pitchFamily="34" charset="0"/>
            </a:endParaRPr>
          </a:p>
          <a:p>
            <a:pPr marL="0" marR="0" algn="just">
              <a:lnSpc>
                <a:spcPct val="115000"/>
              </a:lnSpc>
              <a:spcBef>
                <a:spcPts val="0"/>
              </a:spcBef>
              <a:spcAft>
                <a:spcPts val="0"/>
              </a:spcAft>
            </a:pPr>
            <a:r>
              <a:rPr lang="en-US" sz="4000" dirty="0">
                <a:effectLst/>
                <a:latin typeface="Calibri" panose="020F0502020204030204" pitchFamily="34" charset="0"/>
                <a:ea typeface="Calibri" panose="020F0502020204030204" pitchFamily="34" charset="0"/>
                <a:cs typeface="Calibri" panose="020F0502020204030204" pitchFamily="34" charset="0"/>
              </a:rPr>
              <a:t> </a:t>
            </a:r>
            <a:endParaRPr lang="en-US" sz="4000" dirty="0">
              <a:effectLst/>
              <a:latin typeface="Calibri" panose="020F0502020204030204" pitchFamily="34" charset="0"/>
              <a:ea typeface="Calibri" panose="020F0502020204030204" pitchFamily="34" charset="0"/>
            </a:endParaRPr>
          </a:p>
          <a:p>
            <a:pPr marL="0" marR="0" algn="just">
              <a:lnSpc>
                <a:spcPct val="115000"/>
              </a:lnSpc>
              <a:spcBef>
                <a:spcPts val="0"/>
              </a:spcBef>
              <a:spcAft>
                <a:spcPts val="0"/>
              </a:spcAft>
            </a:pPr>
            <a:r>
              <a:rPr lang="en-US" sz="4000" dirty="0">
                <a:effectLst/>
                <a:latin typeface="Calibri" panose="020F0502020204030204" pitchFamily="34" charset="0"/>
                <a:ea typeface="Calibri" panose="020F0502020204030204" pitchFamily="34" charset="0"/>
                <a:cs typeface="Calibri" panose="020F0502020204030204" pitchFamily="34" charset="0"/>
              </a:rPr>
              <a:t>This legislation would codify Executive Order (EO) 112, enacted at the height of the COVID crisis. Among its provisions, the Order allows APNS to practice to the full extent of their education and training, without a joint protocol in place. EO 112 remains in effect, meaning that APNs have </a:t>
            </a:r>
            <a:r>
              <a:rPr lang="en-US" sz="4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operated without a state-mandated joint protocol f</a:t>
            </a:r>
            <a:r>
              <a:rPr lang="en-US" sz="4000" dirty="0">
                <a:effectLst/>
                <a:latin typeface="Calibri" panose="020F0502020204030204" pitchFamily="34" charset="0"/>
                <a:ea typeface="Calibri" panose="020F0502020204030204" pitchFamily="34" charset="0"/>
                <a:cs typeface="Calibri" panose="020F0502020204030204" pitchFamily="34" charset="0"/>
              </a:rPr>
              <a:t>or over three and a half years, without any adverse impacts on patients.  However, an executive order does not carry the same weight as statutory law and confusion remains prevalent</a:t>
            </a:r>
            <a:r>
              <a:rPr lang="en-US" sz="40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4000" dirty="0">
                <a:effectLst/>
                <a:latin typeface="Calibri" panose="020F0502020204030204" pitchFamily="34" charset="0"/>
                <a:ea typeface="Calibri" panose="020F0502020204030204" pitchFamily="34" charset="0"/>
                <a:cs typeface="Calibri" panose="020F0502020204030204" pitchFamily="34" charset="0"/>
              </a:rPr>
              <a:t>in the health care community.  “Just the other day, a pharmacy refused to fill a necessary patient prescription as I do not have a physician’s name on my prescription</a:t>
            </a:r>
            <a:r>
              <a:rPr lang="en-US" sz="40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4000" dirty="0">
                <a:effectLst/>
                <a:latin typeface="Calibri" panose="020F0502020204030204" pitchFamily="34" charset="0"/>
                <a:ea typeface="Calibri" panose="020F0502020204030204" pitchFamily="34" charset="0"/>
                <a:cs typeface="Calibri" panose="020F0502020204030204" pitchFamily="34" charset="0"/>
              </a:rPr>
              <a:t>pad, a requirement of the joint protocol,” said Marcel Kaganovskaya, legislative chair for SPAPN.  “The patient’s medication was delayed unnecessarily</a:t>
            </a:r>
            <a:r>
              <a:rPr lang="en-US" sz="40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4000" dirty="0">
                <a:effectLst/>
                <a:latin typeface="Calibri" panose="020F0502020204030204" pitchFamily="34" charset="0"/>
                <a:ea typeface="Calibri" panose="020F0502020204030204" pitchFamily="34" charset="0"/>
                <a:cs typeface="Calibri" panose="020F0502020204030204" pitchFamily="34" charset="0"/>
              </a:rPr>
              <a:t>as I went back and forth with the pharmacy explaining EO 112.”  </a:t>
            </a:r>
            <a:endParaRPr lang="en-US" sz="4000" dirty="0">
              <a:effectLst/>
              <a:latin typeface="Calibri" panose="020F0502020204030204" pitchFamily="34" charset="0"/>
              <a:ea typeface="Calibri" panose="020F0502020204030204" pitchFamily="34" charset="0"/>
            </a:endParaRPr>
          </a:p>
          <a:p>
            <a:pPr marL="0" marR="0" algn="just">
              <a:lnSpc>
                <a:spcPct val="115000"/>
              </a:lnSpc>
              <a:spcBef>
                <a:spcPts val="0"/>
              </a:spcBef>
              <a:spcAft>
                <a:spcPts val="0"/>
              </a:spcAft>
            </a:pPr>
            <a:r>
              <a:rPr lang="en-US" sz="4000" dirty="0">
                <a:effectLst/>
                <a:latin typeface="Calibri" panose="020F0502020204030204" pitchFamily="34" charset="0"/>
                <a:ea typeface="Calibri" panose="020F0502020204030204" pitchFamily="34" charset="0"/>
                <a:cs typeface="Calibri" panose="020F0502020204030204" pitchFamily="34" charset="0"/>
              </a:rPr>
              <a:t> </a:t>
            </a:r>
            <a:endParaRPr lang="en-US" sz="4000" dirty="0">
              <a:effectLst/>
              <a:latin typeface="Calibri" panose="020F0502020204030204" pitchFamily="34" charset="0"/>
              <a:ea typeface="Calibri" panose="020F0502020204030204" pitchFamily="34" charset="0"/>
            </a:endParaRPr>
          </a:p>
          <a:p>
            <a:pPr marL="0" marR="0" algn="just">
              <a:lnSpc>
                <a:spcPct val="115000"/>
              </a:lnSpc>
              <a:spcBef>
                <a:spcPts val="0"/>
              </a:spcBef>
              <a:spcAft>
                <a:spcPts val="0"/>
              </a:spcAft>
            </a:pPr>
            <a:r>
              <a:rPr lang="en-US" sz="4000" dirty="0">
                <a:effectLst/>
                <a:latin typeface="Calibri" panose="020F0502020204030204" pitchFamily="34" charset="0"/>
                <a:ea typeface="Calibri" panose="020F0502020204030204" pitchFamily="34" charset="0"/>
                <a:cs typeface="Calibri" panose="020F0502020204030204" pitchFamily="34" charset="0"/>
              </a:rPr>
              <a:t>There is a well-known nursing shortage in New Jersey and the tenuous status</a:t>
            </a:r>
            <a:r>
              <a:rPr lang="en-US" sz="40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4000" dirty="0">
                <a:effectLst/>
                <a:latin typeface="Calibri" panose="020F0502020204030204" pitchFamily="34" charset="0"/>
                <a:ea typeface="Calibri" panose="020F0502020204030204" pitchFamily="34" charset="0"/>
                <a:cs typeface="Calibri" panose="020F0502020204030204" pitchFamily="34" charset="0"/>
              </a:rPr>
              <a:t>of Full Practice Authority for APNs in New Jersey contributes to this uncertainty, given that 27 states have already passed laws that permit it, including our neighbors to the north and south, New York and Delaware.  “I am licensed in both New Jersey and New York and can testify to the better care that I can give to my patients in New York,” said Kaganovskaya.  “And other APNs, particularly those who are new graduates, want to practice in a state where they are not tethered to an outdated agreement.  They would rather pay a daily toll than a fee to a physician, who has no knowledge of, or interest in, their patients.”  Kaganovskaya added, “the fee can be upwards from $1,500 per month.”</a:t>
            </a:r>
            <a:endParaRPr lang="en-US" sz="4000" dirty="0">
              <a:effectLst/>
              <a:latin typeface="Calibri" panose="020F0502020204030204" pitchFamily="34" charset="0"/>
              <a:ea typeface="Calibri" panose="020F0502020204030204" pitchFamily="34" charset="0"/>
            </a:endParaRPr>
          </a:p>
          <a:p>
            <a:pPr marL="0" marR="0" algn="just">
              <a:lnSpc>
                <a:spcPct val="115000"/>
              </a:lnSpc>
              <a:spcBef>
                <a:spcPts val="0"/>
              </a:spcBef>
              <a:spcAft>
                <a:spcPts val="0"/>
              </a:spcAft>
            </a:pPr>
            <a:r>
              <a:rPr lang="en-US" sz="4000" dirty="0">
                <a:effectLst/>
                <a:latin typeface="Calibri" panose="020F0502020204030204" pitchFamily="34" charset="0"/>
                <a:ea typeface="Calibri" panose="020F0502020204030204" pitchFamily="34" charset="0"/>
                <a:cs typeface="Calibri" panose="020F0502020204030204" pitchFamily="34" charset="0"/>
              </a:rPr>
              <a:t> </a:t>
            </a:r>
            <a:endParaRPr lang="en-US" sz="4000" dirty="0">
              <a:effectLst/>
              <a:latin typeface="Calibri" panose="020F0502020204030204" pitchFamily="34" charset="0"/>
              <a:ea typeface="Calibri" panose="020F0502020204030204" pitchFamily="34" charset="0"/>
            </a:endParaRPr>
          </a:p>
          <a:p>
            <a:pPr marL="0" marR="0" algn="just">
              <a:lnSpc>
                <a:spcPct val="115000"/>
              </a:lnSpc>
              <a:spcBef>
                <a:spcPts val="0"/>
              </a:spcBef>
              <a:spcAft>
                <a:spcPts val="0"/>
              </a:spcAft>
            </a:pPr>
            <a:r>
              <a:rPr lang="en-US" sz="4000" dirty="0">
                <a:effectLst/>
                <a:latin typeface="Calibri" panose="020F0502020204030204" pitchFamily="34" charset="0"/>
                <a:ea typeface="Calibri" panose="020F0502020204030204" pitchFamily="34" charset="0"/>
                <a:cs typeface="Calibri" panose="020F0502020204030204" pitchFamily="34" charset="0"/>
              </a:rPr>
              <a:t>This legislation to permit Full Practice Authority in New Jersey has significant bipartisan support. With 22 sponsors and co-sponsors in the Senate, S1522 has the votes to pass the upper house.  It has already</a:t>
            </a:r>
            <a:r>
              <a:rPr lang="en-US" sz="40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4000" dirty="0">
                <a:effectLst/>
                <a:latin typeface="Calibri" panose="020F0502020204030204" pitchFamily="34" charset="0"/>
                <a:ea typeface="Calibri" panose="020F0502020204030204" pitchFamily="34" charset="0"/>
                <a:cs typeface="Calibri" panose="020F0502020204030204" pitchFamily="34" charset="0"/>
              </a:rPr>
              <a:t>received unanimous support from the Senate Health, Human Services and Senior Citizens Committee.   In the Assembly, A2286 currently</a:t>
            </a:r>
            <a:r>
              <a:rPr lang="en-US" sz="40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4000" dirty="0">
                <a:effectLst/>
                <a:latin typeface="Calibri" panose="020F0502020204030204" pitchFamily="34" charset="0"/>
                <a:ea typeface="Calibri" panose="020F0502020204030204" pitchFamily="34" charset="0"/>
                <a:cs typeface="Calibri" panose="020F0502020204030204" pitchFamily="34" charset="0"/>
              </a:rPr>
              <a:t>has 32 sponsors and co-sponsors.  </a:t>
            </a:r>
            <a:endParaRPr lang="en-US" sz="4000" dirty="0">
              <a:effectLst/>
              <a:latin typeface="Calibri" panose="020F0502020204030204" pitchFamily="34" charset="0"/>
              <a:ea typeface="Calibri" panose="020F0502020204030204" pitchFamily="34" charset="0"/>
            </a:endParaRPr>
          </a:p>
          <a:p>
            <a:pPr marL="0" marR="0" algn="just">
              <a:lnSpc>
                <a:spcPct val="115000"/>
              </a:lnSpc>
              <a:spcBef>
                <a:spcPts val="0"/>
              </a:spcBef>
              <a:spcAft>
                <a:spcPts val="0"/>
              </a:spcAft>
            </a:pPr>
            <a:r>
              <a:rPr lang="en-US" sz="4000" dirty="0">
                <a:effectLst/>
                <a:latin typeface="Calibri" panose="020F0502020204030204" pitchFamily="34" charset="0"/>
                <a:ea typeface="Calibri" panose="020F0502020204030204" pitchFamily="34" charset="0"/>
                <a:cs typeface="Calibri" panose="020F0502020204030204" pitchFamily="34" charset="0"/>
              </a:rPr>
              <a:t> </a:t>
            </a:r>
            <a:endParaRPr lang="en-US" sz="4000" dirty="0">
              <a:effectLst/>
              <a:latin typeface="Calibri" panose="020F0502020204030204" pitchFamily="34" charset="0"/>
              <a:ea typeface="Calibri" panose="020F0502020204030204" pitchFamily="34" charset="0"/>
            </a:endParaRPr>
          </a:p>
          <a:p>
            <a:pPr marL="0" marR="0" algn="just">
              <a:lnSpc>
                <a:spcPct val="115000"/>
              </a:lnSpc>
              <a:spcBef>
                <a:spcPts val="0"/>
              </a:spcBef>
              <a:spcAft>
                <a:spcPts val="0"/>
              </a:spcAft>
            </a:pPr>
            <a:r>
              <a:rPr lang="en-US" sz="4000" dirty="0">
                <a:effectLst/>
                <a:latin typeface="Calibri" panose="020F0502020204030204" pitchFamily="34" charset="0"/>
                <a:ea typeface="Calibri" panose="020F0502020204030204" pitchFamily="34" charset="0"/>
                <a:cs typeface="Calibri" panose="020F0502020204030204" pitchFamily="34" charset="0"/>
              </a:rPr>
              <a:t>“As is the case in all of the states that have Full Practice Authority, APNs in New Jersey will continue to collaborate with physicians and other healthcare specialists, working to achieve the best possible outcomes for our patients,” said Kaganovskaya.  “When practicing in New York, I regularly refer patients to a physician when that is necessary and appropriate.  The same will happen in New Jersey.”  </a:t>
            </a:r>
            <a:endParaRPr lang="en-US" sz="4000" dirty="0">
              <a:effectLst/>
              <a:latin typeface="Calibri" panose="020F0502020204030204" pitchFamily="34" charset="0"/>
              <a:ea typeface="Calibri" panose="020F0502020204030204" pitchFamily="34" charset="0"/>
            </a:endParaRPr>
          </a:p>
          <a:p>
            <a:pPr marL="0" marR="0" algn="just">
              <a:lnSpc>
                <a:spcPct val="115000"/>
              </a:lnSpc>
              <a:spcBef>
                <a:spcPts val="0"/>
              </a:spcBef>
              <a:spcAft>
                <a:spcPts val="0"/>
              </a:spcAft>
            </a:pPr>
            <a:r>
              <a:rPr lang="en-US" sz="4000" dirty="0">
                <a:effectLst/>
                <a:latin typeface="Calibri" panose="020F0502020204030204" pitchFamily="34" charset="0"/>
                <a:ea typeface="Calibri" panose="020F0502020204030204" pitchFamily="34" charset="0"/>
                <a:cs typeface="Calibri" panose="020F0502020204030204" pitchFamily="34" charset="0"/>
              </a:rPr>
              <a:t> </a:t>
            </a:r>
            <a:endParaRPr lang="en-US" sz="4000" dirty="0">
              <a:effectLst/>
              <a:latin typeface="Calibri" panose="020F0502020204030204" pitchFamily="34" charset="0"/>
              <a:ea typeface="Calibri" panose="020F0502020204030204" pitchFamily="34" charset="0"/>
            </a:endParaRPr>
          </a:p>
          <a:p>
            <a:pPr marL="0" marR="0" algn="just">
              <a:lnSpc>
                <a:spcPct val="115000"/>
              </a:lnSpc>
              <a:spcBef>
                <a:spcPts val="0"/>
              </a:spcBef>
              <a:spcAft>
                <a:spcPts val="0"/>
              </a:spcAft>
            </a:pPr>
            <a:r>
              <a:rPr lang="en-US" sz="4000" dirty="0">
                <a:effectLst/>
                <a:latin typeface="Calibri" panose="020F0502020204030204" pitchFamily="34" charset="0"/>
                <a:ea typeface="Calibri" panose="020F0502020204030204" pitchFamily="34" charset="0"/>
                <a:cs typeface="Calibri" panose="020F0502020204030204" pitchFamily="34" charset="0"/>
              </a:rPr>
              <a:t>Please visit the New Jersey Collaborating Center for Nursing (NJCCN) Access to Care Impact page for a variety of short testimonials in support of Full Practice Authority, particularly video number six, provided by Dr. Vincente Gracias, a physician and professor in the Department of Surgery at Robert Wood Johnson Medical School.</a:t>
            </a:r>
            <a:endParaRPr lang="en-US" sz="4000" dirty="0">
              <a:effectLst/>
              <a:latin typeface="Calibri" panose="020F0502020204030204" pitchFamily="34" charset="0"/>
              <a:ea typeface="Calibri" panose="020F0502020204030204" pitchFamily="34" charset="0"/>
            </a:endParaRPr>
          </a:p>
          <a:p>
            <a:pPr marL="0" marR="0" algn="just">
              <a:lnSpc>
                <a:spcPct val="115000"/>
              </a:lnSpc>
              <a:spcBef>
                <a:spcPts val="0"/>
              </a:spcBef>
              <a:spcAft>
                <a:spcPts val="0"/>
              </a:spcAft>
            </a:pPr>
            <a:r>
              <a:rPr lang="en-US" sz="4000" dirty="0">
                <a:effectLst/>
                <a:latin typeface="Calibri" panose="020F0502020204030204" pitchFamily="34" charset="0"/>
                <a:ea typeface="Calibri" panose="020F0502020204030204" pitchFamily="34" charset="0"/>
                <a:cs typeface="Calibri" panose="020F0502020204030204" pitchFamily="34" charset="0"/>
              </a:rPr>
              <a:t> </a:t>
            </a:r>
            <a:endParaRPr lang="en-US" sz="26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0610119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5F17139-31EE-46AC-B04F-DBBD852DD6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591E17F-2E60-0BB3-FABA-B72C9BCDDE91}"/>
              </a:ext>
            </a:extLst>
          </p:cNvPr>
          <p:cNvSpPr>
            <a:spLocks noGrp="1"/>
          </p:cNvSpPr>
          <p:nvPr>
            <p:ph type="title"/>
          </p:nvPr>
        </p:nvSpPr>
        <p:spPr>
          <a:xfrm>
            <a:off x="1331088" y="565739"/>
            <a:ext cx="9745883" cy="1124949"/>
          </a:xfrm>
        </p:spPr>
        <p:txBody>
          <a:bodyPr vert="horz" lIns="91440" tIns="45720" rIns="91440" bIns="45720" rtlCol="0" anchor="ctr">
            <a:normAutofit/>
          </a:bodyPr>
          <a:lstStyle/>
          <a:p>
            <a:r>
              <a:rPr lang="en-US" b="1" kern="1200">
                <a:solidFill>
                  <a:schemeClr val="bg1"/>
                </a:solidFill>
                <a:latin typeface="+mj-lt"/>
                <a:ea typeface="+mj-ea"/>
                <a:cs typeface="+mj-cs"/>
              </a:rPr>
              <a:t>NEED YOUR HELP</a:t>
            </a:r>
          </a:p>
        </p:txBody>
      </p:sp>
      <p:sp>
        <p:nvSpPr>
          <p:cNvPr id="14" name="Freeform: Shape 13">
            <a:extLst>
              <a:ext uri="{FF2B5EF4-FFF2-40B4-BE49-F238E27FC236}">
                <a16:creationId xmlns:a16="http://schemas.microsoft.com/office/drawing/2014/main" id="{AAD42DD4-86F6-4FD2-869F-32D35E310C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81037"/>
            <a:ext cx="1170294" cy="274629"/>
          </a:xfrm>
          <a:custGeom>
            <a:avLst/>
            <a:gdLst>
              <a:gd name="connsiteX0" fmla="*/ 453342 w 1170294"/>
              <a:gd name="connsiteY0" fmla="*/ 0 h 274629"/>
              <a:gd name="connsiteX1" fmla="*/ 689085 w 1170294"/>
              <a:gd name="connsiteY1" fmla="*/ 235744 h 274629"/>
              <a:gd name="connsiteX2" fmla="*/ 924829 w 1170294"/>
              <a:gd name="connsiteY2" fmla="*/ 0 h 274629"/>
              <a:gd name="connsiteX3" fmla="*/ 1170294 w 1170294"/>
              <a:gd name="connsiteY3" fmla="*/ 245465 h 274629"/>
              <a:gd name="connsiteX4" fmla="*/ 1153282 w 1170294"/>
              <a:gd name="connsiteY4" fmla="*/ 264908 h 274629"/>
              <a:gd name="connsiteX5" fmla="*/ 924829 w 1170294"/>
              <a:gd name="connsiteY5" fmla="*/ 38885 h 274629"/>
              <a:gd name="connsiteX6" fmla="*/ 689085 w 1170294"/>
              <a:gd name="connsiteY6" fmla="*/ 274629 h 274629"/>
              <a:gd name="connsiteX7" fmla="*/ 453342 w 1170294"/>
              <a:gd name="connsiteY7" fmla="*/ 38885 h 274629"/>
              <a:gd name="connsiteX8" fmla="*/ 215168 w 1170294"/>
              <a:gd name="connsiteY8" fmla="*/ 274629 h 274629"/>
              <a:gd name="connsiteX9" fmla="*/ 0 w 1170294"/>
              <a:gd name="connsiteY9" fmla="*/ 59462 h 274629"/>
              <a:gd name="connsiteX10" fmla="*/ 0 w 1170294"/>
              <a:gd name="connsiteY10" fmla="*/ 20577 h 274629"/>
              <a:gd name="connsiteX11" fmla="*/ 215168 w 1170294"/>
              <a:gd name="connsiteY11" fmla="*/ 235744 h 27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0294" h="274629">
                <a:moveTo>
                  <a:pt x="453342" y="0"/>
                </a:moveTo>
                <a:lnTo>
                  <a:pt x="689085" y="235744"/>
                </a:lnTo>
                <a:lnTo>
                  <a:pt x="924829" y="0"/>
                </a:lnTo>
                <a:lnTo>
                  <a:pt x="1170294" y="245465"/>
                </a:lnTo>
                <a:lnTo>
                  <a:pt x="1153282" y="264908"/>
                </a:lnTo>
                <a:lnTo>
                  <a:pt x="924829" y="38885"/>
                </a:lnTo>
                <a:lnTo>
                  <a:pt x="689085" y="274629"/>
                </a:lnTo>
                <a:lnTo>
                  <a:pt x="453342" y="38885"/>
                </a:lnTo>
                <a:lnTo>
                  <a:pt x="215168" y="274629"/>
                </a:lnTo>
                <a:lnTo>
                  <a:pt x="0" y="59462"/>
                </a:lnTo>
                <a:lnTo>
                  <a:pt x="0" y="20577"/>
                </a:lnTo>
                <a:lnTo>
                  <a:pt x="215168" y="235744"/>
                </a:lnTo>
                <a:close/>
              </a:path>
            </a:pathLst>
          </a:cu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16" name="Freeform: Shape 15">
            <a:extLst>
              <a:ext uri="{FF2B5EF4-FFF2-40B4-BE49-F238E27FC236}">
                <a16:creationId xmlns:a16="http://schemas.microsoft.com/office/drawing/2014/main" id="{4C36B8C5-0DEB-41B5-911D-572E2E835E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16069"/>
            <a:ext cx="1170294" cy="274629"/>
          </a:xfrm>
          <a:custGeom>
            <a:avLst/>
            <a:gdLst>
              <a:gd name="connsiteX0" fmla="*/ 453342 w 1170294"/>
              <a:gd name="connsiteY0" fmla="*/ 0 h 274629"/>
              <a:gd name="connsiteX1" fmla="*/ 689085 w 1170294"/>
              <a:gd name="connsiteY1" fmla="*/ 238174 h 274629"/>
              <a:gd name="connsiteX2" fmla="*/ 924829 w 1170294"/>
              <a:gd name="connsiteY2" fmla="*/ 0 h 274629"/>
              <a:gd name="connsiteX3" fmla="*/ 1170294 w 1170294"/>
              <a:gd name="connsiteY3" fmla="*/ 247895 h 274629"/>
              <a:gd name="connsiteX4" fmla="*/ 1153282 w 1170294"/>
              <a:gd name="connsiteY4" fmla="*/ 264908 h 274629"/>
              <a:gd name="connsiteX5" fmla="*/ 924829 w 1170294"/>
              <a:gd name="connsiteY5" fmla="*/ 38885 h 274629"/>
              <a:gd name="connsiteX6" fmla="*/ 689085 w 1170294"/>
              <a:gd name="connsiteY6" fmla="*/ 274629 h 274629"/>
              <a:gd name="connsiteX7" fmla="*/ 453342 w 1170294"/>
              <a:gd name="connsiteY7" fmla="*/ 38885 h 274629"/>
              <a:gd name="connsiteX8" fmla="*/ 215168 w 1170294"/>
              <a:gd name="connsiteY8" fmla="*/ 274629 h 274629"/>
              <a:gd name="connsiteX9" fmla="*/ 0 w 1170294"/>
              <a:gd name="connsiteY9" fmla="*/ 59462 h 274629"/>
              <a:gd name="connsiteX10" fmla="*/ 0 w 1170294"/>
              <a:gd name="connsiteY10" fmla="*/ 20789 h 274629"/>
              <a:gd name="connsiteX11" fmla="*/ 215168 w 1170294"/>
              <a:gd name="connsiteY11" fmla="*/ 238174 h 27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0294" h="274629">
                <a:moveTo>
                  <a:pt x="453342" y="0"/>
                </a:moveTo>
                <a:lnTo>
                  <a:pt x="689085" y="238174"/>
                </a:lnTo>
                <a:lnTo>
                  <a:pt x="924829" y="0"/>
                </a:lnTo>
                <a:lnTo>
                  <a:pt x="1170294" y="247895"/>
                </a:lnTo>
                <a:lnTo>
                  <a:pt x="1153282" y="264908"/>
                </a:lnTo>
                <a:lnTo>
                  <a:pt x="924829" y="38885"/>
                </a:lnTo>
                <a:lnTo>
                  <a:pt x="689085" y="274629"/>
                </a:lnTo>
                <a:lnTo>
                  <a:pt x="453342" y="38885"/>
                </a:lnTo>
                <a:lnTo>
                  <a:pt x="215168" y="274629"/>
                </a:lnTo>
                <a:lnTo>
                  <a:pt x="0" y="59462"/>
                </a:lnTo>
                <a:lnTo>
                  <a:pt x="0" y="20789"/>
                </a:lnTo>
                <a:lnTo>
                  <a:pt x="215168" y="23817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5DC987A-A8C7-4C23-9BF5-33E9F6F21D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6766" y="2256427"/>
            <a:ext cx="10855283" cy="3963398"/>
          </a:xfrm>
          <a:prstGeom prst="rect">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213F2CF-C6DF-4CE1-A6F0-E3B1BFBB0B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2256427"/>
            <a:ext cx="10853849" cy="3955009"/>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4325C15-4820-4911-B66E-A5F917CFAE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5106" y="2125615"/>
            <a:ext cx="10855283" cy="3974760"/>
          </a:xfrm>
          <a:prstGeom prst="rect">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DFF22369-8135-C7D4-2E59-FA5054A56D5B}"/>
              </a:ext>
            </a:extLst>
          </p:cNvPr>
          <p:cNvSpPr>
            <a:spLocks/>
          </p:cNvSpPr>
          <p:nvPr/>
        </p:nvSpPr>
        <p:spPr>
          <a:xfrm>
            <a:off x="2291830" y="2425605"/>
            <a:ext cx="3857124" cy="616142"/>
          </a:xfrm>
          <a:prstGeom prst="rect">
            <a:avLst/>
          </a:prstGeom>
        </p:spPr>
        <p:txBody>
          <a:bodyPr/>
          <a:lstStyle/>
          <a:p>
            <a:pPr defTabSz="676656">
              <a:spcAft>
                <a:spcPts val="600"/>
              </a:spcAft>
            </a:pPr>
            <a:r>
              <a:rPr lang="en-US" sz="1776" b="1" kern="1200">
                <a:solidFill>
                  <a:schemeClr val="tx1"/>
                </a:solidFill>
                <a:latin typeface="+mn-lt"/>
                <a:ea typeface="+mn-ea"/>
                <a:cs typeface="+mn-cs"/>
              </a:rPr>
              <a:t>NOMINATIONS SUGGESTIONS</a:t>
            </a:r>
            <a:endParaRPr lang="en-US"/>
          </a:p>
        </p:txBody>
      </p:sp>
      <p:sp>
        <p:nvSpPr>
          <p:cNvPr id="4" name="Content Placeholder 3">
            <a:extLst>
              <a:ext uri="{FF2B5EF4-FFF2-40B4-BE49-F238E27FC236}">
                <a16:creationId xmlns:a16="http://schemas.microsoft.com/office/drawing/2014/main" id="{0E7F3456-8367-76D0-389A-D5BCB05E58FB}"/>
              </a:ext>
            </a:extLst>
          </p:cNvPr>
          <p:cNvSpPr>
            <a:spLocks/>
          </p:cNvSpPr>
          <p:nvPr/>
        </p:nvSpPr>
        <p:spPr>
          <a:xfrm>
            <a:off x="2291830" y="3041747"/>
            <a:ext cx="3857124" cy="2755429"/>
          </a:xfrm>
          <a:prstGeom prst="rect">
            <a:avLst/>
          </a:prstGeom>
        </p:spPr>
        <p:txBody>
          <a:bodyPr/>
          <a:lstStyle/>
          <a:p>
            <a:pPr defTabSz="676656">
              <a:spcAft>
                <a:spcPts val="600"/>
              </a:spcAft>
            </a:pPr>
            <a:r>
              <a:rPr lang="en-US" sz="3600" kern="1200" dirty="0">
                <a:solidFill>
                  <a:schemeClr val="tx1"/>
                </a:solidFill>
                <a:latin typeface="+mn-lt"/>
                <a:ea typeface="+mn-ea"/>
                <a:cs typeface="+mn-cs"/>
              </a:rPr>
              <a:t>Contact </a:t>
            </a:r>
          </a:p>
          <a:p>
            <a:pPr defTabSz="676656">
              <a:spcAft>
                <a:spcPts val="600"/>
              </a:spcAft>
            </a:pPr>
            <a:r>
              <a:rPr lang="en-US" sz="3600" kern="1200" dirty="0">
                <a:solidFill>
                  <a:schemeClr val="tx1"/>
                </a:solidFill>
                <a:latin typeface="+mn-lt"/>
                <a:ea typeface="+mn-ea"/>
                <a:cs typeface="+mn-cs"/>
              </a:rPr>
              <a:t>Deb </a:t>
            </a:r>
            <a:r>
              <a:rPr lang="en-US" sz="3600" kern="1200" dirty="0" err="1">
                <a:solidFill>
                  <a:schemeClr val="tx1"/>
                </a:solidFill>
                <a:latin typeface="+mn-lt"/>
                <a:ea typeface="+mn-ea"/>
                <a:cs typeface="+mn-cs"/>
              </a:rPr>
              <a:t>Drumm</a:t>
            </a:r>
            <a:endParaRPr lang="en-US" sz="3600" kern="1200" dirty="0">
              <a:solidFill>
                <a:schemeClr val="tx1"/>
              </a:solidFill>
              <a:latin typeface="+mn-lt"/>
              <a:ea typeface="+mn-ea"/>
              <a:cs typeface="+mn-cs"/>
            </a:endParaRPr>
          </a:p>
          <a:p>
            <a:pPr defTabSz="676656">
              <a:spcAft>
                <a:spcPts val="600"/>
              </a:spcAft>
            </a:pPr>
            <a:r>
              <a:rPr lang="en-US" sz="3600" dirty="0"/>
              <a:t>Or</a:t>
            </a:r>
          </a:p>
          <a:p>
            <a:pPr defTabSz="676656">
              <a:spcAft>
                <a:spcPts val="600"/>
              </a:spcAft>
            </a:pPr>
            <a:r>
              <a:rPr lang="en-US" sz="3600" dirty="0"/>
              <a:t>psychapn.org</a:t>
            </a:r>
          </a:p>
        </p:txBody>
      </p:sp>
      <p:sp>
        <p:nvSpPr>
          <p:cNvPr id="5" name="Text Placeholder 4">
            <a:extLst>
              <a:ext uri="{FF2B5EF4-FFF2-40B4-BE49-F238E27FC236}">
                <a16:creationId xmlns:a16="http://schemas.microsoft.com/office/drawing/2014/main" id="{A4200361-2356-D9F0-3140-BC98D9636CF1}"/>
              </a:ext>
            </a:extLst>
          </p:cNvPr>
          <p:cNvSpPr>
            <a:spLocks/>
          </p:cNvSpPr>
          <p:nvPr/>
        </p:nvSpPr>
        <p:spPr>
          <a:xfrm>
            <a:off x="6279543" y="2425605"/>
            <a:ext cx="3876120" cy="616142"/>
          </a:xfrm>
          <a:prstGeom prst="rect">
            <a:avLst/>
          </a:prstGeom>
        </p:spPr>
        <p:txBody>
          <a:bodyPr/>
          <a:lstStyle/>
          <a:p>
            <a:pPr defTabSz="676656">
              <a:spcAft>
                <a:spcPts val="600"/>
              </a:spcAft>
            </a:pPr>
            <a:r>
              <a:rPr lang="en-US" sz="1776" b="1" kern="1200">
                <a:solidFill>
                  <a:schemeClr val="tx1"/>
                </a:solidFill>
                <a:latin typeface="Calibri" panose="020F0502020204030204" pitchFamily="34" charset="0"/>
                <a:ea typeface="+mn-ea"/>
                <a:cs typeface="Calibri" panose="020F0502020204030204" pitchFamily="34" charset="0"/>
              </a:rPr>
              <a:t>AWARD SUGGESTIONS</a:t>
            </a:r>
            <a:endParaRPr lang="en-US">
              <a:latin typeface="Calibri" panose="020F0502020204030204" pitchFamily="34" charset="0"/>
              <a:cs typeface="Calibri" panose="020F0502020204030204" pitchFamily="34" charset="0"/>
            </a:endParaRPr>
          </a:p>
        </p:txBody>
      </p:sp>
      <p:sp>
        <p:nvSpPr>
          <p:cNvPr id="6" name="Content Placeholder 5">
            <a:extLst>
              <a:ext uri="{FF2B5EF4-FFF2-40B4-BE49-F238E27FC236}">
                <a16:creationId xmlns:a16="http://schemas.microsoft.com/office/drawing/2014/main" id="{5FF651C2-DD47-1006-0380-24A24DC67844}"/>
              </a:ext>
            </a:extLst>
          </p:cNvPr>
          <p:cNvSpPr>
            <a:spLocks/>
          </p:cNvSpPr>
          <p:nvPr/>
        </p:nvSpPr>
        <p:spPr>
          <a:xfrm>
            <a:off x="6279543" y="3041747"/>
            <a:ext cx="3876120" cy="2755429"/>
          </a:xfrm>
          <a:prstGeom prst="rect">
            <a:avLst/>
          </a:prstGeom>
        </p:spPr>
        <p:txBody>
          <a:bodyPr/>
          <a:lstStyle/>
          <a:p>
            <a:pPr>
              <a:spcAft>
                <a:spcPts val="600"/>
              </a:spcAft>
            </a:pPr>
            <a:endParaRPr lang="en-US" dirty="0"/>
          </a:p>
        </p:txBody>
      </p:sp>
    </p:spTree>
    <p:extLst>
      <p:ext uri="{BB962C8B-B14F-4D97-AF65-F5344CB8AC3E}">
        <p14:creationId xmlns:p14="http://schemas.microsoft.com/office/powerpoint/2010/main" val="2238115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40E1887-3FBA-E645-991E-2D0608C06EE4}"/>
              </a:ext>
            </a:extLst>
          </p:cNvPr>
          <p:cNvSpPr>
            <a:spLocks noGrp="1"/>
          </p:cNvSpPr>
          <p:nvPr>
            <p:ph type="title"/>
          </p:nvPr>
        </p:nvSpPr>
        <p:spPr>
          <a:xfrm>
            <a:off x="1383564" y="348865"/>
            <a:ext cx="9718111" cy="1576446"/>
          </a:xfrm>
        </p:spPr>
        <p:txBody>
          <a:bodyPr anchor="ctr">
            <a:normAutofit/>
          </a:bodyPr>
          <a:lstStyle/>
          <a:p>
            <a:r>
              <a:rPr lang="en-US" sz="4000" b="1">
                <a:solidFill>
                  <a:srgbClr val="FFFFFF"/>
                </a:solidFill>
                <a:effectLst/>
                <a:latin typeface="Elephant" panose="02020904090505020303" pitchFamily="18" charset="0"/>
                <a:ea typeface="Calibri" panose="020F0502020204030204" pitchFamily="34" charset="0"/>
                <a:cs typeface="Times New Roman" panose="02020603050405020304" pitchFamily="18" charset="0"/>
              </a:rPr>
              <a:t>Treasurer’s Report</a:t>
            </a:r>
            <a:br>
              <a:rPr lang="en-US" sz="400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br>
            <a:endParaRPr lang="en-US" sz="4000" b="1">
              <a:solidFill>
                <a:srgbClr val="FFFFFF"/>
              </a:solidFill>
            </a:endParaRPr>
          </a:p>
        </p:txBody>
      </p:sp>
      <p:graphicFrame>
        <p:nvGraphicFramePr>
          <p:cNvPr id="5" name="Content Placeholder 2">
            <a:extLst>
              <a:ext uri="{FF2B5EF4-FFF2-40B4-BE49-F238E27FC236}">
                <a16:creationId xmlns:a16="http://schemas.microsoft.com/office/drawing/2014/main" id="{68C7C5D8-EA5B-6BCD-ED49-66AB3532CDB5}"/>
              </a:ext>
            </a:extLst>
          </p:cNvPr>
          <p:cNvGraphicFramePr>
            <a:graphicFrameLocks noGrp="1"/>
          </p:cNvGraphicFramePr>
          <p:nvPr>
            <p:ph idx="1"/>
            <p:extLst>
              <p:ext uri="{D42A27DB-BD31-4B8C-83A1-F6EECF244321}">
                <p14:modId xmlns:p14="http://schemas.microsoft.com/office/powerpoint/2010/main" val="388394465"/>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773460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7D144591-E9E9-4209-8701-3BB48A917D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0141BC-A67A-5954-5FCF-AA997BD73781}"/>
              </a:ext>
            </a:extLst>
          </p:cNvPr>
          <p:cNvSpPr>
            <a:spLocks noGrp="1"/>
          </p:cNvSpPr>
          <p:nvPr>
            <p:ph type="title"/>
          </p:nvPr>
        </p:nvSpPr>
        <p:spPr>
          <a:xfrm>
            <a:off x="8016084" y="547712"/>
            <a:ext cx="3337715" cy="5577367"/>
          </a:xfrm>
        </p:spPr>
        <p:txBody>
          <a:bodyPr>
            <a:normAutofit/>
          </a:bodyPr>
          <a:lstStyle/>
          <a:p>
            <a:r>
              <a:rPr lang="en-US" sz="5200" dirty="0"/>
              <a:t>EXPENSES</a:t>
            </a:r>
            <a:br>
              <a:rPr lang="en-US" sz="5200" dirty="0"/>
            </a:br>
            <a:r>
              <a:rPr lang="en-US" sz="5200" dirty="0"/>
              <a:t>2024</a:t>
            </a:r>
          </a:p>
        </p:txBody>
      </p:sp>
      <p:graphicFrame>
        <p:nvGraphicFramePr>
          <p:cNvPr id="5" name="Content Placeholder 2">
            <a:extLst>
              <a:ext uri="{FF2B5EF4-FFF2-40B4-BE49-F238E27FC236}">
                <a16:creationId xmlns:a16="http://schemas.microsoft.com/office/drawing/2014/main" id="{F0169031-B94C-79D6-53E0-024B7B1DEEB7}"/>
              </a:ext>
            </a:extLst>
          </p:cNvPr>
          <p:cNvGraphicFramePr>
            <a:graphicFrameLocks noGrp="1"/>
          </p:cNvGraphicFramePr>
          <p:nvPr>
            <p:ph idx="1"/>
            <p:extLst>
              <p:ext uri="{D42A27DB-BD31-4B8C-83A1-F6EECF244321}">
                <p14:modId xmlns:p14="http://schemas.microsoft.com/office/powerpoint/2010/main" val="3563428836"/>
              </p:ext>
            </p:extLst>
          </p:nvPr>
        </p:nvGraphicFramePr>
        <p:xfrm>
          <a:off x="838200" y="620392"/>
          <a:ext cx="6630174"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306024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C05CBC3C-2E5A-4839-8B9B-2E5A6ADF0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DB5B423A-57CC-4C58-AA26-8E2E862B03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5217023" cy="3994777"/>
          </a:xfrm>
          <a:custGeom>
            <a:avLst/>
            <a:gdLst>
              <a:gd name="connsiteX0" fmla="*/ 1945461 w 5217023"/>
              <a:gd name="connsiteY0" fmla="*/ 3787398 h 3994777"/>
              <a:gd name="connsiteX1" fmla="*/ 1942113 w 5217023"/>
              <a:gd name="connsiteY1" fmla="*/ 3790053 h 3994777"/>
              <a:gd name="connsiteX2" fmla="*/ 1946982 w 5217023"/>
              <a:gd name="connsiteY2" fmla="*/ 3787990 h 3994777"/>
              <a:gd name="connsiteX3" fmla="*/ 1945461 w 5217023"/>
              <a:gd name="connsiteY3" fmla="*/ 3787398 h 3994777"/>
              <a:gd name="connsiteX4" fmla="*/ 0 w 5217023"/>
              <a:gd name="connsiteY4" fmla="*/ 0 h 3994777"/>
              <a:gd name="connsiteX5" fmla="*/ 5030958 w 5217023"/>
              <a:gd name="connsiteY5" fmla="*/ 0 h 3994777"/>
              <a:gd name="connsiteX6" fmla="*/ 5046198 w 5217023"/>
              <a:gd name="connsiteY6" fmla="*/ 153449 h 3994777"/>
              <a:gd name="connsiteX7" fmla="*/ 5055729 w 5217023"/>
              <a:gd name="connsiteY7" fmla="*/ 415828 h 3994777"/>
              <a:gd name="connsiteX8" fmla="*/ 4735242 w 5217023"/>
              <a:gd name="connsiteY8" fmla="*/ 1867130 h 3994777"/>
              <a:gd name="connsiteX9" fmla="*/ 3907395 w 5217023"/>
              <a:gd name="connsiteY9" fmla="*/ 2938441 h 3994777"/>
              <a:gd name="connsiteX10" fmla="*/ 3946497 w 5217023"/>
              <a:gd name="connsiteY10" fmla="*/ 2908567 h 3994777"/>
              <a:gd name="connsiteX11" fmla="*/ 4585421 w 5217023"/>
              <a:gd name="connsiteY11" fmla="*/ 2188401 h 3994777"/>
              <a:gd name="connsiteX12" fmla="*/ 5142585 w 5217023"/>
              <a:gd name="connsiteY12" fmla="*/ 276891 h 3994777"/>
              <a:gd name="connsiteX13" fmla="*/ 5121833 w 5217023"/>
              <a:gd name="connsiteY13" fmla="*/ 30208 h 3994777"/>
              <a:gd name="connsiteX14" fmla="*/ 5116229 w 5217023"/>
              <a:gd name="connsiteY14" fmla="*/ 0 h 3994777"/>
              <a:gd name="connsiteX15" fmla="*/ 5184724 w 5217023"/>
              <a:gd name="connsiteY15" fmla="*/ 0 h 3994777"/>
              <a:gd name="connsiteX16" fmla="*/ 5196265 w 5217023"/>
              <a:gd name="connsiteY16" fmla="*/ 66113 h 3994777"/>
              <a:gd name="connsiteX17" fmla="*/ 5058603 w 5217023"/>
              <a:gd name="connsiteY17" fmla="*/ 1368242 h 3994777"/>
              <a:gd name="connsiteX18" fmla="*/ 4096624 w 5217023"/>
              <a:gd name="connsiteY18" fmla="*/ 2870829 h 3994777"/>
              <a:gd name="connsiteX19" fmla="*/ 3833203 w 5217023"/>
              <a:gd name="connsiteY19" fmla="*/ 3092190 h 3994777"/>
              <a:gd name="connsiteX20" fmla="*/ 3536509 w 5217023"/>
              <a:gd name="connsiteY20" fmla="*/ 3297128 h 3994777"/>
              <a:gd name="connsiteX21" fmla="*/ 3148966 w 5217023"/>
              <a:gd name="connsiteY21" fmla="*/ 3485478 h 3994777"/>
              <a:gd name="connsiteX22" fmla="*/ 1860557 w 5217023"/>
              <a:gd name="connsiteY22" fmla="*/ 3880910 h 3994777"/>
              <a:gd name="connsiteX23" fmla="*/ 573715 w 5217023"/>
              <a:gd name="connsiteY23" fmla="*/ 3983764 h 3994777"/>
              <a:gd name="connsiteX24" fmla="*/ 108410 w 5217023"/>
              <a:gd name="connsiteY24" fmla="*/ 3908816 h 3994777"/>
              <a:gd name="connsiteX25" fmla="*/ 0 w 5217023"/>
              <a:gd name="connsiteY25" fmla="*/ 3876793 h 3994777"/>
              <a:gd name="connsiteX26" fmla="*/ 0 w 5217023"/>
              <a:gd name="connsiteY26" fmla="*/ 3802912 h 3994777"/>
              <a:gd name="connsiteX27" fmla="*/ 36975 w 5217023"/>
              <a:gd name="connsiteY27" fmla="*/ 3815954 h 3994777"/>
              <a:gd name="connsiteX28" fmla="*/ 561628 w 5217023"/>
              <a:gd name="connsiteY28" fmla="*/ 3912655 h 3994777"/>
              <a:gd name="connsiteX29" fmla="*/ 1683086 w 5217023"/>
              <a:gd name="connsiteY29" fmla="*/ 3844334 h 3994777"/>
              <a:gd name="connsiteX30" fmla="*/ 1806023 w 5217023"/>
              <a:gd name="connsiteY30" fmla="*/ 3820992 h 3994777"/>
              <a:gd name="connsiteX31" fmla="*/ 1921817 w 5217023"/>
              <a:gd name="connsiteY31" fmla="*/ 3795747 h 3994777"/>
              <a:gd name="connsiteX32" fmla="*/ 1243689 w 5217023"/>
              <a:gd name="connsiteY32" fmla="*/ 3846539 h 3994777"/>
              <a:gd name="connsiteX33" fmla="*/ 62875 w 5217023"/>
              <a:gd name="connsiteY33" fmla="*/ 3668143 h 3994777"/>
              <a:gd name="connsiteX34" fmla="*/ 0 w 5217023"/>
              <a:gd name="connsiteY34" fmla="*/ 3644185 h 399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217023" h="3994777">
                <a:moveTo>
                  <a:pt x="1945461" y="3787398"/>
                </a:moveTo>
                <a:lnTo>
                  <a:pt x="1942113" y="3790053"/>
                </a:lnTo>
                <a:lnTo>
                  <a:pt x="1946982" y="3787990"/>
                </a:lnTo>
                <a:cubicBezTo>
                  <a:pt x="1946982" y="3787990"/>
                  <a:pt x="1946379" y="3787019"/>
                  <a:pt x="1945461" y="3787398"/>
                </a:cubicBezTo>
                <a:close/>
                <a:moveTo>
                  <a:pt x="0" y="0"/>
                </a:moveTo>
                <a:lnTo>
                  <a:pt x="5030958" y="0"/>
                </a:lnTo>
                <a:lnTo>
                  <a:pt x="5046198" y="153449"/>
                </a:lnTo>
                <a:cubicBezTo>
                  <a:pt x="5052189" y="240558"/>
                  <a:pt x="5055458" y="328007"/>
                  <a:pt x="5055729" y="415828"/>
                </a:cubicBezTo>
                <a:cubicBezTo>
                  <a:pt x="5057604" y="923672"/>
                  <a:pt x="4959210" y="1409054"/>
                  <a:pt x="4735242" y="1867130"/>
                </a:cubicBezTo>
                <a:cubicBezTo>
                  <a:pt x="4533284" y="2280198"/>
                  <a:pt x="4248921" y="2629330"/>
                  <a:pt x="3907395" y="2938441"/>
                </a:cubicBezTo>
                <a:cubicBezTo>
                  <a:pt x="3922498" y="2931535"/>
                  <a:pt x="3935859" y="2921330"/>
                  <a:pt x="3946497" y="2908567"/>
                </a:cubicBezTo>
                <a:cubicBezTo>
                  <a:pt x="4193494" y="2700987"/>
                  <a:pt x="4408756" y="2458364"/>
                  <a:pt x="4585421" y="2188401"/>
                </a:cubicBezTo>
                <a:cubicBezTo>
                  <a:pt x="4967641" y="1608533"/>
                  <a:pt x="5169304" y="975361"/>
                  <a:pt x="5142585" y="276891"/>
                </a:cubicBezTo>
                <a:cubicBezTo>
                  <a:pt x="5139764" y="194215"/>
                  <a:pt x="5132824" y="111888"/>
                  <a:pt x="5121833" y="30208"/>
                </a:cubicBezTo>
                <a:lnTo>
                  <a:pt x="5116229" y="0"/>
                </a:lnTo>
                <a:lnTo>
                  <a:pt x="5184724" y="0"/>
                </a:lnTo>
                <a:lnTo>
                  <a:pt x="5196265" y="66113"/>
                </a:lnTo>
                <a:cubicBezTo>
                  <a:pt x="5249921" y="496647"/>
                  <a:pt x="5197997" y="931171"/>
                  <a:pt x="5058603" y="1368242"/>
                </a:cubicBezTo>
                <a:cubicBezTo>
                  <a:pt x="4872414" y="1953929"/>
                  <a:pt x="4544298" y="2451351"/>
                  <a:pt x="4096624" y="2870829"/>
                </a:cubicBezTo>
                <a:cubicBezTo>
                  <a:pt x="4012832" y="2949426"/>
                  <a:pt x="3924415" y="3022439"/>
                  <a:pt x="3833203" y="3092190"/>
                </a:cubicBezTo>
                <a:cubicBezTo>
                  <a:pt x="3741992" y="3161943"/>
                  <a:pt x="3648667" y="3225510"/>
                  <a:pt x="3536509" y="3297128"/>
                </a:cubicBezTo>
                <a:cubicBezTo>
                  <a:pt x="3427215" y="3372735"/>
                  <a:pt x="3288598" y="3430233"/>
                  <a:pt x="3148966" y="3485478"/>
                </a:cubicBezTo>
                <a:cubicBezTo>
                  <a:pt x="2729930" y="3651299"/>
                  <a:pt x="2302194" y="3788890"/>
                  <a:pt x="1860557" y="3880910"/>
                </a:cubicBezTo>
                <a:cubicBezTo>
                  <a:pt x="1435974" y="3969444"/>
                  <a:pt x="1008052" y="4017957"/>
                  <a:pt x="573715" y="3983764"/>
                </a:cubicBezTo>
                <a:cubicBezTo>
                  <a:pt x="415134" y="3971300"/>
                  <a:pt x="259585" y="3947743"/>
                  <a:pt x="108410" y="3908816"/>
                </a:cubicBezTo>
                <a:lnTo>
                  <a:pt x="0" y="3876793"/>
                </a:lnTo>
                <a:lnTo>
                  <a:pt x="0" y="3802912"/>
                </a:lnTo>
                <a:lnTo>
                  <a:pt x="36975" y="3815954"/>
                </a:lnTo>
                <a:cubicBezTo>
                  <a:pt x="206404" y="3867475"/>
                  <a:pt x="382020" y="3897326"/>
                  <a:pt x="561628" y="3912655"/>
                </a:cubicBezTo>
                <a:cubicBezTo>
                  <a:pt x="938583" y="3944832"/>
                  <a:pt x="1311814" y="3910697"/>
                  <a:pt x="1683086" y="3844334"/>
                </a:cubicBezTo>
                <a:cubicBezTo>
                  <a:pt x="1724123" y="3837151"/>
                  <a:pt x="1765097" y="3829374"/>
                  <a:pt x="1806023" y="3820992"/>
                </a:cubicBezTo>
                <a:cubicBezTo>
                  <a:pt x="1844740" y="3813079"/>
                  <a:pt x="1883218" y="3804161"/>
                  <a:pt x="1921817" y="3795747"/>
                </a:cubicBezTo>
                <a:cubicBezTo>
                  <a:pt x="1697011" y="3826435"/>
                  <a:pt x="1470551" y="3843387"/>
                  <a:pt x="1243689" y="3846539"/>
                </a:cubicBezTo>
                <a:cubicBezTo>
                  <a:pt x="839058" y="3849054"/>
                  <a:pt x="443424" y="3800206"/>
                  <a:pt x="62875" y="3668143"/>
                </a:cubicBezTo>
                <a:lnTo>
                  <a:pt x="0" y="364418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745EC9E-55D4-8998-720C-6A0D4EB752B7}"/>
              </a:ext>
            </a:extLst>
          </p:cNvPr>
          <p:cNvSpPr>
            <a:spLocks noGrp="1"/>
          </p:cNvSpPr>
          <p:nvPr>
            <p:ph type="title"/>
          </p:nvPr>
        </p:nvSpPr>
        <p:spPr>
          <a:xfrm>
            <a:off x="838200" y="673770"/>
            <a:ext cx="3220329" cy="2027227"/>
          </a:xfrm>
        </p:spPr>
        <p:txBody>
          <a:bodyPr anchor="t">
            <a:normAutofit fontScale="90000"/>
          </a:bodyPr>
          <a:lstStyle/>
          <a:p>
            <a:r>
              <a:rPr lang="en-US" sz="5000" b="1" dirty="0">
                <a:solidFill>
                  <a:srgbClr val="FFFFFF"/>
                </a:solidFill>
              </a:rPr>
              <a:t>Anticipated Income</a:t>
            </a:r>
            <a:br>
              <a:rPr lang="en-US" sz="5000" b="1" dirty="0">
                <a:solidFill>
                  <a:srgbClr val="FFFFFF"/>
                </a:solidFill>
              </a:rPr>
            </a:br>
            <a:r>
              <a:rPr lang="en-US" sz="5000" b="1" dirty="0">
                <a:solidFill>
                  <a:srgbClr val="FFFFFF"/>
                </a:solidFill>
              </a:rPr>
              <a:t>2024</a:t>
            </a:r>
          </a:p>
        </p:txBody>
      </p:sp>
      <p:graphicFrame>
        <p:nvGraphicFramePr>
          <p:cNvPr id="5" name="Content Placeholder 2">
            <a:extLst>
              <a:ext uri="{FF2B5EF4-FFF2-40B4-BE49-F238E27FC236}">
                <a16:creationId xmlns:a16="http://schemas.microsoft.com/office/drawing/2014/main" id="{507D56A0-404F-6E70-099F-085C32C02E87}"/>
              </a:ext>
            </a:extLst>
          </p:cNvPr>
          <p:cNvGraphicFramePr>
            <a:graphicFrameLocks noGrp="1"/>
          </p:cNvGraphicFramePr>
          <p:nvPr>
            <p:ph idx="1"/>
            <p:extLst>
              <p:ext uri="{D42A27DB-BD31-4B8C-83A1-F6EECF244321}">
                <p14:modId xmlns:p14="http://schemas.microsoft.com/office/powerpoint/2010/main" val="2986335479"/>
              </p:ext>
            </p:extLst>
          </p:nvPr>
        </p:nvGraphicFramePr>
        <p:xfrm>
          <a:off x="5542672" y="541606"/>
          <a:ext cx="5811128" cy="56782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863308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FF425F0-4839-449A-69F7-EBE5FAB1DA20}"/>
              </a:ext>
            </a:extLst>
          </p:cNvPr>
          <p:cNvSpPr>
            <a:spLocks noGrp="1"/>
          </p:cNvSpPr>
          <p:nvPr>
            <p:ph type="title"/>
          </p:nvPr>
        </p:nvSpPr>
        <p:spPr>
          <a:xfrm>
            <a:off x="1383564" y="348865"/>
            <a:ext cx="9718111" cy="1576446"/>
          </a:xfrm>
        </p:spPr>
        <p:txBody>
          <a:bodyPr anchor="ctr">
            <a:normAutofit/>
          </a:bodyPr>
          <a:lstStyle/>
          <a:p>
            <a:r>
              <a:rPr lang="en-US" sz="6000" b="1" dirty="0">
                <a:solidFill>
                  <a:srgbClr val="FFFFFF"/>
                </a:solidFill>
                <a:latin typeface="+mn-lt"/>
              </a:rPr>
              <a:t>BUDGET</a:t>
            </a:r>
          </a:p>
        </p:txBody>
      </p:sp>
      <p:graphicFrame>
        <p:nvGraphicFramePr>
          <p:cNvPr id="5" name="Content Placeholder 2">
            <a:extLst>
              <a:ext uri="{FF2B5EF4-FFF2-40B4-BE49-F238E27FC236}">
                <a16:creationId xmlns:a16="http://schemas.microsoft.com/office/drawing/2014/main" id="{5C85D3BB-24B2-5B26-2E56-3EEAE3533429}"/>
              </a:ext>
            </a:extLst>
          </p:cNvPr>
          <p:cNvGraphicFramePr>
            <a:graphicFrameLocks noGrp="1"/>
          </p:cNvGraphicFramePr>
          <p:nvPr>
            <p:ph idx="1"/>
            <p:extLst>
              <p:ext uri="{D42A27DB-BD31-4B8C-83A1-F6EECF244321}">
                <p14:modId xmlns:p14="http://schemas.microsoft.com/office/powerpoint/2010/main" val="1655580458"/>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740701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CFC90-8FD7-EB95-90E8-6DC336953B9A}"/>
              </a:ext>
            </a:extLst>
          </p:cNvPr>
          <p:cNvSpPr>
            <a:spLocks noGrp="1"/>
          </p:cNvSpPr>
          <p:nvPr>
            <p:ph type="title"/>
          </p:nvPr>
        </p:nvSpPr>
        <p:spPr/>
        <p:txBody>
          <a:bodyPr>
            <a:normAutofit fontScale="90000"/>
          </a:bodyPr>
          <a:lstStyle/>
          <a:p>
            <a:pPr algn="ctr"/>
            <a:br>
              <a:rPr lang="en-US" sz="4400" b="0" i="0" dirty="0">
                <a:effectLst/>
                <a:latin typeface="Elephant" panose="02020904090505020303" pitchFamily="18" charset="0"/>
              </a:rPr>
            </a:br>
            <a:r>
              <a:rPr lang="en-US" sz="7300" b="1" i="0" dirty="0">
                <a:effectLst/>
                <a:latin typeface="Elephant" panose="02020904090505020303" pitchFamily="18" charset="0"/>
              </a:rPr>
              <a:t>Legislative Update</a:t>
            </a:r>
            <a:br>
              <a:rPr lang="en-US" sz="4400" b="0" i="0" dirty="0">
                <a:effectLst/>
                <a:latin typeface="Elephant" panose="02020904090505020303" pitchFamily="18" charset="0"/>
              </a:rPr>
            </a:br>
            <a:endParaRPr lang="en-US" dirty="0"/>
          </a:p>
        </p:txBody>
      </p:sp>
      <p:sp>
        <p:nvSpPr>
          <p:cNvPr id="3" name="Content Placeholder 2">
            <a:extLst>
              <a:ext uri="{FF2B5EF4-FFF2-40B4-BE49-F238E27FC236}">
                <a16:creationId xmlns:a16="http://schemas.microsoft.com/office/drawing/2014/main" id="{50F6E1B1-884E-DF68-028E-52A4F7EB8BC4}"/>
              </a:ext>
            </a:extLst>
          </p:cNvPr>
          <p:cNvSpPr>
            <a:spLocks noGrp="1"/>
          </p:cNvSpPr>
          <p:nvPr>
            <p:ph sz="half" idx="1"/>
          </p:nvPr>
        </p:nvSpPr>
        <p:spPr/>
        <p:txBody>
          <a:bodyPr/>
          <a:lstStyle/>
          <a:p>
            <a:r>
              <a:rPr lang="en-US" sz="2800" b="0" i="0" dirty="0">
                <a:effectLst/>
                <a:latin typeface="Elephant" panose="02020904090505020303" pitchFamily="18" charset="0"/>
              </a:rPr>
              <a:t>Marcel Kaganovskaya &amp; Louise Gabriele</a:t>
            </a:r>
          </a:p>
          <a:p>
            <a:endParaRPr lang="en-US" dirty="0"/>
          </a:p>
        </p:txBody>
      </p:sp>
      <p:sp>
        <p:nvSpPr>
          <p:cNvPr id="4" name="Content Placeholder 3">
            <a:extLst>
              <a:ext uri="{FF2B5EF4-FFF2-40B4-BE49-F238E27FC236}">
                <a16:creationId xmlns:a16="http://schemas.microsoft.com/office/drawing/2014/main" id="{E2AE8705-9763-681D-0CD3-516F07BBBA14}"/>
              </a:ext>
            </a:extLst>
          </p:cNvPr>
          <p:cNvSpPr>
            <a:spLocks noGrp="1"/>
          </p:cNvSpPr>
          <p:nvPr>
            <p:ph sz="half" idx="2"/>
          </p:nvPr>
        </p:nvSpPr>
        <p:spPr/>
        <p:txBody>
          <a:bodyPr/>
          <a:lstStyle/>
          <a:p>
            <a:endParaRPr lang="en-US"/>
          </a:p>
        </p:txBody>
      </p:sp>
    </p:spTree>
    <p:extLst>
      <p:ext uri="{BB962C8B-B14F-4D97-AF65-F5344CB8AC3E}">
        <p14:creationId xmlns:p14="http://schemas.microsoft.com/office/powerpoint/2010/main" val="491938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Fill">
            <a:extLst>
              <a:ext uri="{FF2B5EF4-FFF2-40B4-BE49-F238E27FC236}">
                <a16:creationId xmlns:a16="http://schemas.microsoft.com/office/drawing/2014/main" id="{953EC90C-082B-4667-A29F-E4E4D515A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lor Cover">
            <a:extLst>
              <a:ext uri="{FF2B5EF4-FFF2-40B4-BE49-F238E27FC236}">
                <a16:creationId xmlns:a16="http://schemas.microsoft.com/office/drawing/2014/main" id="{E99FF883-3EBA-49CC-8D77-1EE69E1826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F690C4ED-5E67-4827-AED1-DEC2B100A4D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89" y="-2"/>
            <a:ext cx="3468234" cy="6858000"/>
            <a:chOff x="651279" y="598259"/>
            <a:chExt cx="10889442" cy="5680742"/>
          </a:xfrm>
        </p:grpSpPr>
        <p:sp>
          <p:nvSpPr>
            <p:cNvPr id="14" name="Color">
              <a:extLst>
                <a:ext uri="{FF2B5EF4-FFF2-40B4-BE49-F238E27FC236}">
                  <a16:creationId xmlns:a16="http://schemas.microsoft.com/office/drawing/2014/main" id="{316B1774-E483-4832-A4C7-1277F99283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lor">
              <a:extLst>
                <a:ext uri="{FF2B5EF4-FFF2-40B4-BE49-F238E27FC236}">
                  <a16:creationId xmlns:a16="http://schemas.microsoft.com/office/drawing/2014/main" id="{CE4BA6BE-9BF5-4DFA-8E3F-C49023E538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 name="Group 16">
            <a:extLst>
              <a:ext uri="{FF2B5EF4-FFF2-40B4-BE49-F238E27FC236}">
                <a16:creationId xmlns:a16="http://schemas.microsoft.com/office/drawing/2014/main" id="{E27AF472-EAE3-4572-AB69-B92BD10DBC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952" cy="6858000"/>
            <a:chOff x="0" y="0"/>
            <a:chExt cx="12188952" cy="6858000"/>
          </a:xfrm>
        </p:grpSpPr>
        <p:sp>
          <p:nvSpPr>
            <p:cNvPr id="18" name="Freeform: Shape 17">
              <a:extLst>
                <a:ext uri="{FF2B5EF4-FFF2-40B4-BE49-F238E27FC236}">
                  <a16:creationId xmlns:a16="http://schemas.microsoft.com/office/drawing/2014/main" id="{BF4DB9D2-6215-420C-874C-82EADF8C6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1F003139-C97C-44FA-B139-32E4DFDCE9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5CE4DD6E-8CEA-45EE-B630-DBC22144D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A4372F7F-AA3C-470B-AA61-7C35B7722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34B605BF-D199-43DD-9328-E99F2ADFC6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E5D42A77-7336-4A35-8922-8098A16AA2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7401EE7D-B85D-4C10-AB8C-71884EFB11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2BFFCEBD-E6EB-4E03-C42C-9C00E935D237}"/>
              </a:ext>
            </a:extLst>
          </p:cNvPr>
          <p:cNvSpPr>
            <a:spLocks noGrp="1"/>
          </p:cNvSpPr>
          <p:nvPr>
            <p:ph type="title"/>
          </p:nvPr>
        </p:nvSpPr>
        <p:spPr>
          <a:xfrm rot="16200000">
            <a:off x="-1171367" y="1793158"/>
            <a:ext cx="5961888" cy="3097947"/>
          </a:xfrm>
        </p:spPr>
        <p:txBody>
          <a:bodyPr vert="horz" lIns="91440" tIns="45720" rIns="91440" bIns="45720" rtlCol="0" anchor="ctr">
            <a:normAutofit/>
          </a:bodyPr>
          <a:lstStyle/>
          <a:p>
            <a:r>
              <a:rPr lang="en-US" sz="4800" b="1" dirty="0">
                <a:solidFill>
                  <a:schemeClr val="bg1"/>
                </a:solidFill>
              </a:rPr>
              <a:t>WELCOME</a:t>
            </a:r>
          </a:p>
        </p:txBody>
      </p:sp>
      <p:sp>
        <p:nvSpPr>
          <p:cNvPr id="4" name="Text Placeholder 3">
            <a:extLst>
              <a:ext uri="{FF2B5EF4-FFF2-40B4-BE49-F238E27FC236}">
                <a16:creationId xmlns:a16="http://schemas.microsoft.com/office/drawing/2014/main" id="{FC93C250-436C-7F3C-21A8-5A58789DFC40}"/>
              </a:ext>
            </a:extLst>
          </p:cNvPr>
          <p:cNvSpPr>
            <a:spLocks noGrp="1"/>
          </p:cNvSpPr>
          <p:nvPr>
            <p:ph type="body" sz="half" idx="2"/>
          </p:nvPr>
        </p:nvSpPr>
        <p:spPr>
          <a:xfrm>
            <a:off x="4280007" y="546341"/>
            <a:ext cx="7262371" cy="2435076"/>
          </a:xfrm>
        </p:spPr>
        <p:txBody>
          <a:bodyPr vert="horz" lIns="91440" tIns="45720" rIns="91440" bIns="45720" rtlCol="0" anchor="ctr">
            <a:normAutofit/>
          </a:bodyPr>
          <a:lstStyle/>
          <a:p>
            <a:pPr indent="-228600">
              <a:buFont typeface="Arial" panose="020B0604020202020204" pitchFamily="34" charset="0"/>
              <a:buChar char="•"/>
            </a:pPr>
            <a:endParaRPr lang="en-US" sz="1800">
              <a:solidFill>
                <a:schemeClr val="tx2"/>
              </a:solidFill>
            </a:endParaRPr>
          </a:p>
          <a:p>
            <a:pPr indent="-228600">
              <a:buFont typeface="Arial" panose="020B0604020202020204" pitchFamily="34" charset="0"/>
              <a:buChar char="•"/>
            </a:pPr>
            <a:endParaRPr lang="en-US" sz="1800">
              <a:solidFill>
                <a:schemeClr val="tx2"/>
              </a:solidFill>
            </a:endParaRPr>
          </a:p>
          <a:p>
            <a:pPr indent="-228600">
              <a:buFont typeface="Arial" panose="020B0604020202020204" pitchFamily="34" charset="0"/>
              <a:buChar char="•"/>
            </a:pPr>
            <a:r>
              <a:rPr lang="en-US" sz="1800" b="1">
                <a:solidFill>
                  <a:schemeClr val="tx2"/>
                </a:solidFill>
              </a:rPr>
              <a:t>April 6, 2024</a:t>
            </a:r>
          </a:p>
          <a:p>
            <a:pPr indent="-228600">
              <a:buFont typeface="Arial" panose="020B0604020202020204" pitchFamily="34" charset="0"/>
              <a:buChar char="•"/>
            </a:pPr>
            <a:r>
              <a:rPr lang="en-US" sz="1800" b="1">
                <a:solidFill>
                  <a:schemeClr val="tx2"/>
                </a:solidFill>
              </a:rPr>
              <a:t>SPAPN 2024 Spring Conference</a:t>
            </a:r>
          </a:p>
          <a:p>
            <a:pPr indent="-228600">
              <a:buFont typeface="Arial" panose="020B0604020202020204" pitchFamily="34" charset="0"/>
              <a:buChar char="•"/>
            </a:pPr>
            <a:endParaRPr lang="en-US" sz="1800" b="1">
              <a:solidFill>
                <a:schemeClr val="tx2"/>
              </a:solidFill>
            </a:endParaRPr>
          </a:p>
        </p:txBody>
      </p:sp>
      <p:pic>
        <p:nvPicPr>
          <p:cNvPr id="3" name="Content Placeholder 7">
            <a:extLst>
              <a:ext uri="{FF2B5EF4-FFF2-40B4-BE49-F238E27FC236}">
                <a16:creationId xmlns:a16="http://schemas.microsoft.com/office/drawing/2014/main" id="{AEDC6DB6-E79F-F0A5-D367-34EC13CF8A2E}"/>
              </a:ext>
            </a:extLst>
          </p:cNvPr>
          <p:cNvPicPr>
            <a:picLocks noGrp="1" noChangeAspect="1"/>
          </p:cNvPicPr>
          <p:nvPr>
            <p:ph idx="1"/>
          </p:nvPr>
        </p:nvPicPr>
        <p:blipFill rotWithShape="1">
          <a:blip r:embed="rId2"/>
          <a:srcRect t="4959" r="1" b="796"/>
          <a:stretch/>
        </p:blipFill>
        <p:spPr>
          <a:xfrm>
            <a:off x="4280011" y="3128501"/>
            <a:ext cx="7262372" cy="3450269"/>
          </a:xfrm>
          <a:prstGeom prst="rect">
            <a:avLst/>
          </a:prstGeom>
        </p:spPr>
      </p:pic>
    </p:spTree>
    <p:extLst>
      <p:ext uri="{BB962C8B-B14F-4D97-AF65-F5344CB8AC3E}">
        <p14:creationId xmlns:p14="http://schemas.microsoft.com/office/powerpoint/2010/main" val="10987308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64D6A-4C0D-8841-6CD5-A51C6819C3F9}"/>
              </a:ext>
            </a:extLst>
          </p:cNvPr>
          <p:cNvSpPr>
            <a:spLocks noGrp="1"/>
          </p:cNvSpPr>
          <p:nvPr>
            <p:ph type="title"/>
          </p:nvPr>
        </p:nvSpPr>
        <p:spPr/>
        <p:txBody>
          <a:bodyPr/>
          <a:lstStyle/>
          <a:p>
            <a:endParaRPr lang="en-US" dirty="0"/>
          </a:p>
        </p:txBody>
      </p:sp>
      <p:pic>
        <p:nvPicPr>
          <p:cNvPr id="6" name="Content Placeholder 5">
            <a:extLst>
              <a:ext uri="{FF2B5EF4-FFF2-40B4-BE49-F238E27FC236}">
                <a16:creationId xmlns:a16="http://schemas.microsoft.com/office/drawing/2014/main" id="{B0C59B04-3AB5-B6EF-6782-742B6D3247CC}"/>
              </a:ext>
            </a:extLst>
          </p:cNvPr>
          <p:cNvPicPr>
            <a:picLocks noGrp="1" noChangeAspect="1"/>
          </p:cNvPicPr>
          <p:nvPr>
            <p:ph idx="1"/>
          </p:nvPr>
        </p:nvPicPr>
        <p:blipFill>
          <a:blip r:embed="rId2"/>
          <a:stretch>
            <a:fillRect/>
          </a:stretch>
        </p:blipFill>
        <p:spPr>
          <a:xfrm>
            <a:off x="342900" y="-1905000"/>
            <a:ext cx="11727180" cy="8081963"/>
          </a:xfrm>
        </p:spPr>
      </p:pic>
      <p:sp>
        <p:nvSpPr>
          <p:cNvPr id="7" name="Rectangle 6">
            <a:extLst>
              <a:ext uri="{FF2B5EF4-FFF2-40B4-BE49-F238E27FC236}">
                <a16:creationId xmlns:a16="http://schemas.microsoft.com/office/drawing/2014/main" id="{36035E0A-19F6-4985-4A65-1732D31CFDA5}"/>
              </a:ext>
            </a:extLst>
          </p:cNvPr>
          <p:cNvSpPr/>
          <p:nvPr/>
        </p:nvSpPr>
        <p:spPr>
          <a:xfrm>
            <a:off x="160020" y="-963613"/>
            <a:ext cx="11910060" cy="132556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F73D2BB6-FB71-2C2C-5804-0B87F0B47BC6}"/>
              </a:ext>
            </a:extLst>
          </p:cNvPr>
          <p:cNvSpPr/>
          <p:nvPr/>
        </p:nvSpPr>
        <p:spPr>
          <a:xfrm>
            <a:off x="140970" y="5351461"/>
            <a:ext cx="11910060" cy="82550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400" dirty="0">
              <a:solidFill>
                <a:schemeClr val="bg1">
                  <a:lumMod val="95000"/>
                </a:schemeClr>
              </a:solidFill>
            </a:endParaRPr>
          </a:p>
          <a:p>
            <a:pPr algn="ctr"/>
            <a:r>
              <a:rPr lang="en-US" sz="5400" dirty="0">
                <a:solidFill>
                  <a:schemeClr val="bg1">
                    <a:lumMod val="95000"/>
                  </a:schemeClr>
                </a:solidFill>
              </a:rPr>
              <a:t>27 States have FPA</a:t>
            </a:r>
          </a:p>
          <a:p>
            <a:pPr algn="ctr"/>
            <a:endParaRPr lang="en-US" dirty="0">
              <a:solidFill>
                <a:schemeClr val="bg1">
                  <a:lumMod val="95000"/>
                </a:schemeClr>
              </a:solidFill>
            </a:endParaRPr>
          </a:p>
          <a:p>
            <a:pPr algn="ctr"/>
            <a:endParaRPr lang="en-US" dirty="0">
              <a:solidFill>
                <a:schemeClr val="bg1">
                  <a:lumMod val="95000"/>
                </a:schemeClr>
              </a:solidFill>
            </a:endParaRPr>
          </a:p>
        </p:txBody>
      </p:sp>
      <p:sp>
        <p:nvSpPr>
          <p:cNvPr id="9" name="Rectangle 8">
            <a:extLst>
              <a:ext uri="{FF2B5EF4-FFF2-40B4-BE49-F238E27FC236}">
                <a16:creationId xmlns:a16="http://schemas.microsoft.com/office/drawing/2014/main" id="{5B1CC9E4-5B6A-474B-E82A-995033F36D6D}"/>
              </a:ext>
            </a:extLst>
          </p:cNvPr>
          <p:cNvSpPr/>
          <p:nvPr/>
        </p:nvSpPr>
        <p:spPr>
          <a:xfrm>
            <a:off x="8305800" y="361950"/>
            <a:ext cx="3726180" cy="498951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l">
              <a:buNone/>
            </a:pPr>
            <a:endParaRPr lang="en-US" b="1" i="0" dirty="0">
              <a:solidFill>
                <a:schemeClr val="bg1">
                  <a:lumMod val="95000"/>
                </a:schemeClr>
              </a:solidFill>
              <a:effectLst/>
              <a:latin typeface="Tinos"/>
            </a:endParaRPr>
          </a:p>
          <a:p>
            <a:pPr marL="0" indent="0" algn="ctr">
              <a:buNone/>
            </a:pPr>
            <a:r>
              <a:rPr lang="en-US" b="1" i="0" dirty="0">
                <a:solidFill>
                  <a:schemeClr val="bg1">
                    <a:lumMod val="95000"/>
                  </a:schemeClr>
                </a:solidFill>
                <a:effectLst/>
                <a:latin typeface="Tinos"/>
              </a:rPr>
              <a:t>New Jersey</a:t>
            </a:r>
          </a:p>
          <a:p>
            <a:pPr marL="0" indent="0" algn="l">
              <a:buNone/>
            </a:pPr>
            <a:r>
              <a:rPr lang="en-US" b="1" i="0" dirty="0">
                <a:solidFill>
                  <a:schemeClr val="bg1">
                    <a:lumMod val="95000"/>
                  </a:schemeClr>
                </a:solidFill>
                <a:effectLst/>
                <a:latin typeface="Tinos"/>
              </a:rPr>
              <a:t> Regulatory Structure: Reduced Practice</a:t>
            </a:r>
            <a:br>
              <a:rPr lang="en-US" b="1" i="0" dirty="0">
                <a:solidFill>
                  <a:schemeClr val="bg1">
                    <a:lumMod val="95000"/>
                  </a:schemeClr>
                </a:solidFill>
                <a:effectLst/>
                <a:latin typeface="Tinos"/>
              </a:rPr>
            </a:br>
            <a:endParaRPr lang="en-US" b="1" i="0" dirty="0">
              <a:solidFill>
                <a:schemeClr val="bg1">
                  <a:lumMod val="95000"/>
                </a:schemeClr>
              </a:solidFill>
              <a:effectLst/>
              <a:latin typeface="Tinos"/>
            </a:endParaRPr>
          </a:p>
          <a:p>
            <a:pPr algn="l"/>
            <a:r>
              <a:rPr lang="en-US" b="0" i="0" dirty="0">
                <a:solidFill>
                  <a:schemeClr val="bg1">
                    <a:lumMod val="95000"/>
                  </a:schemeClr>
                </a:solidFill>
                <a:effectLst/>
                <a:latin typeface="Tinos"/>
              </a:rPr>
              <a:t>New Jersey constrains nurse practitioner (NP) licensure and practice.</a:t>
            </a:r>
            <a:br>
              <a:rPr lang="en-US" b="0" i="0" dirty="0">
                <a:solidFill>
                  <a:schemeClr val="bg1">
                    <a:lumMod val="95000"/>
                  </a:schemeClr>
                </a:solidFill>
                <a:effectLst/>
                <a:latin typeface="Tinos"/>
              </a:rPr>
            </a:br>
            <a:br>
              <a:rPr lang="en-US" b="0" i="0" dirty="0">
                <a:solidFill>
                  <a:schemeClr val="bg1">
                    <a:lumMod val="95000"/>
                  </a:schemeClr>
                </a:solidFill>
                <a:effectLst/>
                <a:latin typeface="Tinos"/>
              </a:rPr>
            </a:br>
            <a:r>
              <a:rPr lang="en-US" b="0" i="0" dirty="0">
                <a:solidFill>
                  <a:schemeClr val="bg1">
                    <a:lumMod val="95000"/>
                  </a:schemeClr>
                </a:solidFill>
                <a:effectLst/>
                <a:latin typeface="Tinos"/>
              </a:rPr>
              <a:t>New Jersey NPs must maintain joint protocols with a collaborating physician to order medications and devices.</a:t>
            </a:r>
            <a:br>
              <a:rPr lang="en-US" b="0" i="0" dirty="0">
                <a:solidFill>
                  <a:schemeClr val="bg1">
                    <a:lumMod val="95000"/>
                  </a:schemeClr>
                </a:solidFill>
                <a:effectLst/>
                <a:latin typeface="Tinos"/>
              </a:rPr>
            </a:br>
            <a:br>
              <a:rPr lang="en-US" b="0" i="0" dirty="0">
                <a:solidFill>
                  <a:schemeClr val="bg1">
                    <a:lumMod val="95000"/>
                  </a:schemeClr>
                </a:solidFill>
                <a:effectLst/>
                <a:latin typeface="Tinos"/>
              </a:rPr>
            </a:br>
            <a:r>
              <a:rPr lang="en-US" b="0" i="0" dirty="0">
                <a:solidFill>
                  <a:schemeClr val="bg1">
                    <a:lumMod val="95000"/>
                  </a:schemeClr>
                </a:solidFill>
                <a:effectLst/>
                <a:latin typeface="Tinos"/>
              </a:rPr>
              <a:t>See the Board of Nursing for more information. N.J.S.A. 45:11-49.</a:t>
            </a:r>
          </a:p>
          <a:p>
            <a:pPr algn="ctr"/>
            <a:endParaRPr lang="en-US" dirty="0"/>
          </a:p>
          <a:p>
            <a:pPr algn="ctr"/>
            <a:endParaRPr lang="en-US" dirty="0"/>
          </a:p>
          <a:p>
            <a:pPr algn="ctr"/>
            <a:endParaRPr lang="en-US" dirty="0"/>
          </a:p>
        </p:txBody>
      </p:sp>
      <p:sp>
        <p:nvSpPr>
          <p:cNvPr id="10" name="Rectangle 9">
            <a:extLst>
              <a:ext uri="{FF2B5EF4-FFF2-40B4-BE49-F238E27FC236}">
                <a16:creationId xmlns:a16="http://schemas.microsoft.com/office/drawing/2014/main" id="{755C106A-7FCE-162A-683C-ABB42BDB7C91}"/>
              </a:ext>
            </a:extLst>
          </p:cNvPr>
          <p:cNvSpPr/>
          <p:nvPr/>
        </p:nvSpPr>
        <p:spPr>
          <a:xfrm>
            <a:off x="160020" y="-963613"/>
            <a:ext cx="1306830" cy="71405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1" name="Table 10">
            <a:extLst>
              <a:ext uri="{FF2B5EF4-FFF2-40B4-BE49-F238E27FC236}">
                <a16:creationId xmlns:a16="http://schemas.microsoft.com/office/drawing/2014/main" id="{91948092-ECA2-7799-42FC-3E44B2064E62}"/>
              </a:ext>
            </a:extLst>
          </p:cNvPr>
          <p:cNvGraphicFramePr>
            <a:graphicFrameLocks noGrp="1"/>
          </p:cNvGraphicFramePr>
          <p:nvPr>
            <p:extLst>
              <p:ext uri="{D42A27DB-BD31-4B8C-83A1-F6EECF244321}">
                <p14:modId xmlns:p14="http://schemas.microsoft.com/office/powerpoint/2010/main" val="1419014086"/>
              </p:ext>
            </p:extLst>
          </p:nvPr>
        </p:nvGraphicFramePr>
        <p:xfrm>
          <a:off x="160020" y="-819150"/>
          <a:ext cx="11871960" cy="1179513"/>
        </p:xfrm>
        <a:graphic>
          <a:graphicData uri="http://schemas.openxmlformats.org/drawingml/2006/table">
            <a:tbl>
              <a:tblPr/>
              <a:tblGrid>
                <a:gridCol w="11871960">
                  <a:extLst>
                    <a:ext uri="{9D8B030D-6E8A-4147-A177-3AD203B41FA5}">
                      <a16:colId xmlns:a16="http://schemas.microsoft.com/office/drawing/2014/main" val="991789954"/>
                    </a:ext>
                  </a:extLst>
                </a:gridCol>
              </a:tblGrid>
              <a:tr h="393171">
                <a:tc>
                  <a:txBody>
                    <a:bodyPr/>
                    <a:lstStyle/>
                    <a:p>
                      <a:r>
                        <a:rPr lang="en-US">
                          <a:effectLst/>
                        </a:rPr>
                        <a:t>Full Practice</a:t>
                      </a:r>
                    </a:p>
                  </a:txBody>
                  <a:tcPr anchor="ctr">
                    <a:lnL>
                      <a:noFill/>
                    </a:lnL>
                    <a:lnR>
                      <a:noFill/>
                    </a:lnR>
                    <a:lnT>
                      <a:noFill/>
                    </a:lnT>
                    <a:lnB>
                      <a:noFill/>
                    </a:lnB>
                    <a:solidFill>
                      <a:srgbClr val="339933"/>
                    </a:solidFill>
                  </a:tcPr>
                </a:tc>
                <a:extLst>
                  <a:ext uri="{0D108BD9-81ED-4DB2-BD59-A6C34878D82A}">
                    <a16:rowId xmlns:a16="http://schemas.microsoft.com/office/drawing/2014/main" val="3153597842"/>
                  </a:ext>
                </a:extLst>
              </a:tr>
              <a:tr h="393171">
                <a:tc>
                  <a:txBody>
                    <a:bodyPr/>
                    <a:lstStyle/>
                    <a:p>
                      <a:r>
                        <a:rPr lang="en-US">
                          <a:effectLst/>
                        </a:rPr>
                        <a:t>Reduced Practice</a:t>
                      </a:r>
                    </a:p>
                  </a:txBody>
                  <a:tcPr anchor="ctr">
                    <a:lnL>
                      <a:noFill/>
                    </a:lnL>
                    <a:lnR>
                      <a:noFill/>
                    </a:lnR>
                    <a:lnT>
                      <a:noFill/>
                    </a:lnT>
                    <a:lnB>
                      <a:noFill/>
                    </a:lnB>
                    <a:solidFill>
                      <a:srgbClr val="FFFF00"/>
                    </a:solidFill>
                  </a:tcPr>
                </a:tc>
                <a:extLst>
                  <a:ext uri="{0D108BD9-81ED-4DB2-BD59-A6C34878D82A}">
                    <a16:rowId xmlns:a16="http://schemas.microsoft.com/office/drawing/2014/main" val="873359267"/>
                  </a:ext>
                </a:extLst>
              </a:tr>
              <a:tr h="393171">
                <a:tc>
                  <a:txBody>
                    <a:bodyPr/>
                    <a:lstStyle/>
                    <a:p>
                      <a:r>
                        <a:rPr lang="en-US" dirty="0">
                          <a:effectLst/>
                        </a:rPr>
                        <a:t>Restricted Practice</a:t>
                      </a:r>
                    </a:p>
                  </a:txBody>
                  <a:tcPr anchor="ctr">
                    <a:lnL>
                      <a:noFill/>
                    </a:lnL>
                    <a:lnR>
                      <a:noFill/>
                    </a:lnR>
                    <a:lnT>
                      <a:noFill/>
                    </a:lnT>
                    <a:lnB>
                      <a:noFill/>
                    </a:lnB>
                    <a:solidFill>
                      <a:srgbClr val="CC0000"/>
                    </a:solidFill>
                  </a:tcPr>
                </a:tc>
                <a:extLst>
                  <a:ext uri="{0D108BD9-81ED-4DB2-BD59-A6C34878D82A}">
                    <a16:rowId xmlns:a16="http://schemas.microsoft.com/office/drawing/2014/main" val="1745142571"/>
                  </a:ext>
                </a:extLst>
              </a:tr>
            </a:tbl>
          </a:graphicData>
        </a:graphic>
      </p:graphicFrame>
    </p:spTree>
    <p:extLst>
      <p:ext uri="{BB962C8B-B14F-4D97-AF65-F5344CB8AC3E}">
        <p14:creationId xmlns:p14="http://schemas.microsoft.com/office/powerpoint/2010/main" val="6226583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Triangle 16">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8F451A30-466B-4996-9BA5-CD6ABCC6D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7062C7-1360-2E92-C5FE-3D7A629B392C}"/>
              </a:ext>
            </a:extLst>
          </p:cNvPr>
          <p:cNvSpPr>
            <a:spLocks noGrp="1"/>
          </p:cNvSpPr>
          <p:nvPr>
            <p:ph type="title"/>
          </p:nvPr>
        </p:nvSpPr>
        <p:spPr>
          <a:xfrm>
            <a:off x="5255260" y="1188637"/>
            <a:ext cx="5852711" cy="1597228"/>
          </a:xfrm>
        </p:spPr>
        <p:txBody>
          <a:bodyPr vert="horz" lIns="91440" tIns="45720" rIns="91440" bIns="45720" rtlCol="0" anchor="ctr">
            <a:normAutofit/>
          </a:bodyPr>
          <a:lstStyle/>
          <a:p>
            <a:r>
              <a:rPr lang="en-US" sz="4700" b="1" kern="1200">
                <a:solidFill>
                  <a:schemeClr val="tx1"/>
                </a:solidFill>
                <a:latin typeface="+mj-lt"/>
                <a:ea typeface="+mj-ea"/>
                <a:cs typeface="+mj-cs"/>
              </a:rPr>
              <a:t>New Jersey State Policy </a:t>
            </a:r>
            <a:br>
              <a:rPr lang="en-US" sz="4700" kern="1200">
                <a:solidFill>
                  <a:schemeClr val="tx1"/>
                </a:solidFill>
                <a:latin typeface="+mj-lt"/>
                <a:ea typeface="+mj-ea"/>
                <a:cs typeface="+mj-cs"/>
              </a:rPr>
            </a:br>
            <a:endParaRPr lang="en-US" sz="4700" kern="1200">
              <a:solidFill>
                <a:schemeClr val="tx1"/>
              </a:solidFill>
              <a:latin typeface="+mj-lt"/>
              <a:ea typeface="+mj-ea"/>
              <a:cs typeface="+mj-cs"/>
            </a:endParaRPr>
          </a:p>
        </p:txBody>
      </p:sp>
      <p:pic>
        <p:nvPicPr>
          <p:cNvPr id="5" name="Content Placeholder 4">
            <a:extLst>
              <a:ext uri="{FF2B5EF4-FFF2-40B4-BE49-F238E27FC236}">
                <a16:creationId xmlns:a16="http://schemas.microsoft.com/office/drawing/2014/main" id="{EC4D2909-791D-10BA-2FB4-9916D33BA35B}"/>
              </a:ext>
            </a:extLst>
          </p:cNvPr>
          <p:cNvPicPr>
            <a:picLocks noGrp="1" noChangeAspect="1"/>
          </p:cNvPicPr>
          <p:nvPr>
            <p:ph sz="half" idx="1"/>
          </p:nvPr>
        </p:nvPicPr>
        <p:blipFill>
          <a:blip r:embed="rId2"/>
          <a:stretch>
            <a:fillRect/>
          </a:stretch>
        </p:blipFill>
        <p:spPr>
          <a:xfrm>
            <a:off x="1183341" y="1188637"/>
            <a:ext cx="3414016" cy="4557888"/>
          </a:xfrm>
          <a:prstGeom prst="rect">
            <a:avLst/>
          </a:prstGeom>
        </p:spPr>
      </p:pic>
      <p:sp>
        <p:nvSpPr>
          <p:cNvPr id="4" name="Content Placeholder 3">
            <a:extLst>
              <a:ext uri="{FF2B5EF4-FFF2-40B4-BE49-F238E27FC236}">
                <a16:creationId xmlns:a16="http://schemas.microsoft.com/office/drawing/2014/main" id="{A19DACBB-1944-4084-926F-3C69E80320E9}"/>
              </a:ext>
            </a:extLst>
          </p:cNvPr>
          <p:cNvSpPr>
            <a:spLocks noGrp="1"/>
          </p:cNvSpPr>
          <p:nvPr>
            <p:ph sz="half" idx="2"/>
          </p:nvPr>
        </p:nvSpPr>
        <p:spPr>
          <a:xfrm>
            <a:off x="5255260" y="2998278"/>
            <a:ext cx="4428236" cy="2728198"/>
          </a:xfrm>
        </p:spPr>
        <p:txBody>
          <a:bodyPr vert="horz" lIns="91440" tIns="45720" rIns="91440" bIns="45720" rtlCol="0" anchor="t">
            <a:normAutofit/>
          </a:bodyPr>
          <a:lstStyle/>
          <a:p>
            <a:pPr marL="0" indent="0">
              <a:buNone/>
            </a:pPr>
            <a:r>
              <a:rPr lang="en-US" sz="4000" u="sng" dirty="0"/>
              <a:t>Executive Order 112</a:t>
            </a:r>
          </a:p>
          <a:p>
            <a:pPr marL="0"/>
            <a:endParaRPr lang="en-US" sz="2000" u="sng" dirty="0"/>
          </a:p>
          <a:p>
            <a:r>
              <a:rPr lang="en-US" sz="2000" dirty="0"/>
              <a:t>No need for a Joint Protocol</a:t>
            </a:r>
          </a:p>
        </p:txBody>
      </p:sp>
    </p:spTree>
    <p:extLst>
      <p:ext uri="{BB962C8B-B14F-4D97-AF65-F5344CB8AC3E}">
        <p14:creationId xmlns:p14="http://schemas.microsoft.com/office/powerpoint/2010/main" val="25973075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7287F-412A-5489-505E-1B0BAFD6FA99}"/>
              </a:ext>
            </a:extLst>
          </p:cNvPr>
          <p:cNvSpPr>
            <a:spLocks noGrp="1"/>
          </p:cNvSpPr>
          <p:nvPr>
            <p:ph type="title"/>
          </p:nvPr>
        </p:nvSpPr>
        <p:spPr/>
        <p:txBody>
          <a:bodyPr/>
          <a:lstStyle/>
          <a:p>
            <a:pPr algn="ctr"/>
            <a:r>
              <a:rPr lang="en-US" b="1" dirty="0"/>
              <a:t>In Summary</a:t>
            </a:r>
          </a:p>
        </p:txBody>
      </p:sp>
      <p:sp>
        <p:nvSpPr>
          <p:cNvPr id="3" name="Content Placeholder 2">
            <a:extLst>
              <a:ext uri="{FF2B5EF4-FFF2-40B4-BE49-F238E27FC236}">
                <a16:creationId xmlns:a16="http://schemas.microsoft.com/office/drawing/2014/main" id="{B67E3A75-29E4-A167-5B86-3D33EB091063}"/>
              </a:ext>
            </a:extLst>
          </p:cNvPr>
          <p:cNvSpPr>
            <a:spLocks noGrp="1"/>
          </p:cNvSpPr>
          <p:nvPr>
            <p:ph idx="1"/>
          </p:nvPr>
        </p:nvSpPr>
        <p:spPr/>
        <p:txBody>
          <a:bodyPr/>
          <a:lstStyle/>
          <a:p>
            <a:r>
              <a:rPr lang="en-US" b="0" i="0" dirty="0">
                <a:solidFill>
                  <a:srgbClr val="222222"/>
                </a:solidFill>
                <a:effectLst/>
                <a:latin typeface="Arial" panose="020B0604020202020204" pitchFamily="34" charset="0"/>
              </a:rPr>
              <a:t>If an order (EO 112) or rule waiver is rescinded, the </a:t>
            </a:r>
            <a:r>
              <a:rPr lang="en-US" b="0" i="0" dirty="0">
                <a:solidFill>
                  <a:srgbClr val="222222"/>
                </a:solidFill>
                <a:effectLst/>
                <a:highlight>
                  <a:srgbClr val="FFFF00"/>
                </a:highlight>
                <a:latin typeface="Arial" panose="020B0604020202020204" pitchFamily="34" charset="0"/>
              </a:rPr>
              <a:t>Murphy administration will provide off-ramps and time for affected stakeholders to comply with the change and not just have it take effect immediately. </a:t>
            </a:r>
            <a:endParaRPr lang="en-US" dirty="0">
              <a:highlight>
                <a:srgbClr val="FFFF00"/>
              </a:highlight>
            </a:endParaRPr>
          </a:p>
        </p:txBody>
      </p:sp>
    </p:spTree>
    <p:extLst>
      <p:ext uri="{BB962C8B-B14F-4D97-AF65-F5344CB8AC3E}">
        <p14:creationId xmlns:p14="http://schemas.microsoft.com/office/powerpoint/2010/main" val="3333567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97949-5FF7-7B7A-6D02-87A97C85FFEF}"/>
              </a:ext>
            </a:extLst>
          </p:cNvPr>
          <p:cNvSpPr>
            <a:spLocks noGrp="1"/>
          </p:cNvSpPr>
          <p:nvPr>
            <p:ph type="title"/>
          </p:nvPr>
        </p:nvSpPr>
        <p:spPr/>
        <p:txBody>
          <a:bodyPr/>
          <a:lstStyle/>
          <a:p>
            <a:r>
              <a:rPr lang="en-US" b="1" dirty="0"/>
              <a:t>End of </a:t>
            </a:r>
            <a:r>
              <a:rPr lang="en-US" b="0" i="0" dirty="0">
                <a:solidFill>
                  <a:srgbClr val="222222"/>
                </a:solidFill>
                <a:effectLst/>
                <a:latin typeface="Arial" panose="020B0604020202020204" pitchFamily="34" charset="0"/>
              </a:rPr>
              <a:t>Federal Public Health Emergency</a:t>
            </a:r>
            <a:endParaRPr lang="en-US" dirty="0"/>
          </a:p>
        </p:txBody>
      </p:sp>
      <p:sp>
        <p:nvSpPr>
          <p:cNvPr id="3" name="Content Placeholder 2">
            <a:extLst>
              <a:ext uri="{FF2B5EF4-FFF2-40B4-BE49-F238E27FC236}">
                <a16:creationId xmlns:a16="http://schemas.microsoft.com/office/drawing/2014/main" id="{BA486A83-756B-84B6-1D9A-70FB758BB86D}"/>
              </a:ext>
            </a:extLst>
          </p:cNvPr>
          <p:cNvSpPr>
            <a:spLocks noGrp="1"/>
          </p:cNvSpPr>
          <p:nvPr>
            <p:ph idx="1"/>
          </p:nvPr>
        </p:nvSpPr>
        <p:spPr/>
        <p:txBody>
          <a:bodyPr>
            <a:normAutofit/>
          </a:bodyPr>
          <a:lstStyle/>
          <a:p>
            <a:pPr algn="l"/>
            <a:r>
              <a:rPr lang="en-US" b="0" i="0" dirty="0">
                <a:solidFill>
                  <a:srgbClr val="222222"/>
                </a:solidFill>
                <a:effectLst/>
                <a:latin typeface="Arial" panose="020B0604020202020204" pitchFamily="34" charset="0"/>
              </a:rPr>
              <a:t>May 11, 2023</a:t>
            </a:r>
          </a:p>
          <a:p>
            <a:pPr algn="l"/>
            <a:r>
              <a:rPr lang="en-US" b="0" i="0" dirty="0">
                <a:solidFill>
                  <a:srgbClr val="222222"/>
                </a:solidFill>
                <a:effectLst/>
                <a:latin typeface="Arial" panose="020B0604020202020204" pitchFamily="34" charset="0"/>
              </a:rPr>
              <a:t> Governor’s Office Response: </a:t>
            </a:r>
            <a:r>
              <a:rPr lang="en-US" sz="1800" b="1" i="1" dirty="0">
                <a:solidFill>
                  <a:srgbClr val="222222"/>
                </a:solidFill>
                <a:effectLst/>
                <a:latin typeface="Calibri" panose="020F0502020204030204" pitchFamily="34" charset="0"/>
              </a:rPr>
              <a:t>Thank you for your inquiry. As you are aware, there is a different jurisdictional scope between the federal public health emergency and our state level response to COVID-19. EO 103, which took effect on March 9, 2020, declared a public health emergency and state of emergency in New Jersey. The initial public health emergency, which was extended every 30 days over the course of 2020 and 2021, officially ended when EO 244 was signed on June 4, 2021. The Governor declared a new public health emergency due to emerging COVID-19 variants on January 11, 2022 pursuant to EO 280 that was extended for 30 days, but ultimately lifted on March 4, 2022 pursuant to EO 292. </a:t>
            </a:r>
          </a:p>
          <a:p>
            <a:pPr algn="l"/>
            <a:r>
              <a:rPr lang="en-US" sz="1800" b="1" i="1" dirty="0">
                <a:solidFill>
                  <a:srgbClr val="222222"/>
                </a:solidFill>
                <a:effectLst/>
                <a:highlight>
                  <a:srgbClr val="FFFF00"/>
                </a:highlight>
                <a:latin typeface="Calibri" panose="020F0502020204030204" pitchFamily="34" charset="0"/>
              </a:rPr>
              <a:t>The state of emergency, however, remained – and continues to remain </a:t>
            </a:r>
            <a:r>
              <a:rPr lang="en-US" sz="1800" b="1" i="1" dirty="0">
                <a:solidFill>
                  <a:srgbClr val="222222"/>
                </a:solidFill>
                <a:effectLst/>
                <a:latin typeface="Calibri" panose="020F0502020204030204" pitchFamily="34" charset="0"/>
              </a:rPr>
              <a:t>– in effect pursuant to EO 103 and EO 292. Our state regulatory actions, rule waivers, and directives from state departments are tied to the state of emergency, and therefore, in most instances, </a:t>
            </a:r>
            <a:r>
              <a:rPr lang="en-US" sz="1800" b="1" i="1" dirty="0">
                <a:solidFill>
                  <a:srgbClr val="222222"/>
                </a:solidFill>
                <a:effectLst/>
                <a:highlight>
                  <a:srgbClr val="FFFF00"/>
                </a:highlight>
                <a:latin typeface="Calibri" panose="020F0502020204030204" pitchFamily="34" charset="0"/>
              </a:rPr>
              <a:t>will not automatically expire with the expiration of the federal public health emergency. </a:t>
            </a:r>
            <a:r>
              <a:rPr lang="en-US" sz="1800" b="1" i="1" dirty="0">
                <a:solidFill>
                  <a:srgbClr val="222222"/>
                </a:solidFill>
                <a:effectLst/>
                <a:latin typeface="Calibri" panose="020F0502020204030204" pitchFamily="34" charset="0"/>
              </a:rPr>
              <a:t>However, the Governor’s Office is in the process of evaluating the status of all our state COVID-19-related policies, including how they will be impacted by the federal government’s ending of the federal public health emergency.</a:t>
            </a:r>
            <a:endParaRPr lang="en-US" sz="1800" b="0" i="0" dirty="0">
              <a:solidFill>
                <a:srgbClr val="222222"/>
              </a:solidFill>
              <a:effectLst/>
              <a:latin typeface="Calibri" panose="020F0502020204030204" pitchFamily="34" charset="0"/>
            </a:endParaRPr>
          </a:p>
          <a:p>
            <a:endParaRPr lang="en-US" dirty="0"/>
          </a:p>
        </p:txBody>
      </p:sp>
    </p:spTree>
    <p:extLst>
      <p:ext uri="{BB962C8B-B14F-4D97-AF65-F5344CB8AC3E}">
        <p14:creationId xmlns:p14="http://schemas.microsoft.com/office/powerpoint/2010/main" val="41367728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29D57-D388-F10F-8F4F-69525C138836}"/>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8D6DF99C-EDEC-3FB7-DE98-857D14626B01}"/>
              </a:ext>
            </a:extLst>
          </p:cNvPr>
          <p:cNvPicPr>
            <a:picLocks noGrp="1" noChangeAspect="1"/>
          </p:cNvPicPr>
          <p:nvPr>
            <p:ph idx="1"/>
          </p:nvPr>
        </p:nvPicPr>
        <p:blipFill>
          <a:blip r:embed="rId2"/>
          <a:stretch>
            <a:fillRect/>
          </a:stretch>
        </p:blipFill>
        <p:spPr>
          <a:xfrm>
            <a:off x="525518" y="-2238704"/>
            <a:ext cx="11288110" cy="9096703"/>
          </a:xfrm>
          <a:prstGeom prst="rect">
            <a:avLst/>
          </a:prstGeom>
        </p:spPr>
      </p:pic>
    </p:spTree>
    <p:extLst>
      <p:ext uri="{BB962C8B-B14F-4D97-AF65-F5344CB8AC3E}">
        <p14:creationId xmlns:p14="http://schemas.microsoft.com/office/powerpoint/2010/main" val="40286852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0BCE47-A82B-A34C-A99F-157B0EC72E09}"/>
              </a:ext>
            </a:extLst>
          </p:cNvPr>
          <p:cNvSpPr>
            <a:spLocks noGrp="1"/>
          </p:cNvSpPr>
          <p:nvPr>
            <p:ph type="title"/>
          </p:nvPr>
        </p:nvSpPr>
        <p:spPr>
          <a:xfrm>
            <a:off x="793662" y="386930"/>
            <a:ext cx="10066122" cy="1298448"/>
          </a:xfrm>
        </p:spPr>
        <p:txBody>
          <a:bodyPr vert="horz" lIns="91440" tIns="45720" rIns="91440" bIns="45720" rtlCol="0" anchor="b">
            <a:normAutofit/>
          </a:bodyPr>
          <a:lstStyle/>
          <a:p>
            <a:pPr algn="ctr"/>
            <a:r>
              <a:rPr lang="en-US" sz="6600" kern="1200" dirty="0">
                <a:solidFill>
                  <a:schemeClr val="tx1"/>
                </a:solidFill>
                <a:latin typeface="Elephant" panose="02020904090505020303" pitchFamily="18" charset="0"/>
              </a:rPr>
              <a:t>ACTIVISM</a:t>
            </a:r>
          </a:p>
        </p:txBody>
      </p:sp>
      <p:sp>
        <p:nvSpPr>
          <p:cNvPr id="21" name="Rectangle 20">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BCB4B546-E128-BB33-BB32-8523E9368FE1}"/>
              </a:ext>
            </a:extLst>
          </p:cNvPr>
          <p:cNvPicPr>
            <a:picLocks noGrp="1" noChangeAspect="1"/>
          </p:cNvPicPr>
          <p:nvPr>
            <p:ph sz="half" idx="2"/>
          </p:nvPr>
        </p:nvPicPr>
        <p:blipFill>
          <a:blip r:embed="rId2"/>
          <a:stretch>
            <a:fillRect/>
          </a:stretch>
        </p:blipFill>
        <p:spPr>
          <a:xfrm>
            <a:off x="952500" y="2569492"/>
            <a:ext cx="4221626" cy="3543767"/>
          </a:xfrm>
          <a:prstGeom prst="rect">
            <a:avLst/>
          </a:prstGeom>
        </p:spPr>
      </p:pic>
      <p:pic>
        <p:nvPicPr>
          <p:cNvPr id="5" name="Content Placeholder 4">
            <a:extLst>
              <a:ext uri="{FF2B5EF4-FFF2-40B4-BE49-F238E27FC236}">
                <a16:creationId xmlns:a16="http://schemas.microsoft.com/office/drawing/2014/main" id="{EF20EDBE-1D7D-EEE3-9E3A-F61E70B2B19D}"/>
              </a:ext>
            </a:extLst>
          </p:cNvPr>
          <p:cNvPicPr>
            <a:picLocks noGrp="1" noChangeAspect="1"/>
          </p:cNvPicPr>
          <p:nvPr>
            <p:ph sz="half" idx="1"/>
          </p:nvPr>
        </p:nvPicPr>
        <p:blipFill>
          <a:blip r:embed="rId3"/>
          <a:stretch>
            <a:fillRect/>
          </a:stretch>
        </p:blipFill>
        <p:spPr>
          <a:xfrm>
            <a:off x="5911532" y="2569493"/>
            <a:ext cx="5150277" cy="3543768"/>
          </a:xfrm>
          <a:prstGeom prst="rect">
            <a:avLst/>
          </a:prstGeom>
        </p:spPr>
      </p:pic>
      <p:sp>
        <p:nvSpPr>
          <p:cNvPr id="16" name="Rectangle 15">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31752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66A7A-535E-1897-89EB-F62557EC2AD7}"/>
              </a:ext>
            </a:extLst>
          </p:cNvPr>
          <p:cNvSpPr>
            <a:spLocks noGrp="1"/>
          </p:cNvSpPr>
          <p:nvPr>
            <p:ph type="title"/>
          </p:nvPr>
        </p:nvSpPr>
        <p:spPr/>
        <p:txBody>
          <a:bodyPr/>
          <a:lstStyle/>
          <a:p>
            <a:pPr algn="ctr"/>
            <a:r>
              <a:rPr lang="en-US" b="1" dirty="0">
                <a:latin typeface="Elephant" panose="02020904090505020303" pitchFamily="18" charset="0"/>
              </a:rPr>
              <a:t>S1983 </a:t>
            </a:r>
            <a:br>
              <a:rPr lang="en-US" b="1" dirty="0">
                <a:latin typeface="Elephant" panose="02020904090505020303" pitchFamily="18" charset="0"/>
              </a:rPr>
            </a:br>
            <a:r>
              <a:rPr lang="en-US" b="1" dirty="0">
                <a:latin typeface="Elephant" panose="02020904090505020303" pitchFamily="18" charset="0"/>
              </a:rPr>
              <a:t>Primary Sponsors &amp; Cosponsors</a:t>
            </a:r>
            <a:endParaRPr lang="en-US" dirty="0">
              <a:latin typeface="Elephant" panose="02020904090505020303" pitchFamily="18" charset="0"/>
            </a:endParaRPr>
          </a:p>
        </p:txBody>
      </p:sp>
      <p:sp>
        <p:nvSpPr>
          <p:cNvPr id="3" name="Text Placeholder 2">
            <a:extLst>
              <a:ext uri="{FF2B5EF4-FFF2-40B4-BE49-F238E27FC236}">
                <a16:creationId xmlns:a16="http://schemas.microsoft.com/office/drawing/2014/main" id="{BFA18711-0A49-FD56-466F-892ACC43DFF3}"/>
              </a:ext>
            </a:extLst>
          </p:cNvPr>
          <p:cNvSpPr>
            <a:spLocks noGrp="1"/>
          </p:cNvSpPr>
          <p:nvPr>
            <p:ph type="body" idx="1"/>
          </p:nvPr>
        </p:nvSpPr>
        <p:spPr/>
        <p:txBody>
          <a:bodyPr/>
          <a:lstStyle/>
          <a:p>
            <a:pPr algn="ctr"/>
            <a:r>
              <a:rPr lang="en-US" dirty="0"/>
              <a:t>Sponsors</a:t>
            </a:r>
          </a:p>
        </p:txBody>
      </p:sp>
      <p:sp>
        <p:nvSpPr>
          <p:cNvPr id="4" name="Content Placeholder 3">
            <a:extLst>
              <a:ext uri="{FF2B5EF4-FFF2-40B4-BE49-F238E27FC236}">
                <a16:creationId xmlns:a16="http://schemas.microsoft.com/office/drawing/2014/main" id="{78EB6622-60F6-8631-E603-E0611433ACD4}"/>
              </a:ext>
            </a:extLst>
          </p:cNvPr>
          <p:cNvSpPr>
            <a:spLocks noGrp="1"/>
          </p:cNvSpPr>
          <p:nvPr>
            <p:ph sz="half" idx="2"/>
          </p:nvPr>
        </p:nvSpPr>
        <p:spPr/>
        <p:txBody>
          <a:bodyPr>
            <a:normAutofit fontScale="40000" lnSpcReduction="20000"/>
          </a:bodyPr>
          <a:lstStyle/>
          <a:p>
            <a:pPr algn="l">
              <a:buFont typeface="Arial" panose="020B0604020202020204" pitchFamily="34" charset="0"/>
              <a:buChar char="•"/>
            </a:pPr>
            <a:r>
              <a:rPr lang="en-US" b="0" i="0" u="sng" dirty="0">
                <a:solidFill>
                  <a:srgbClr val="001D2E"/>
                </a:solidFill>
                <a:effectLst/>
                <a:latin typeface="PT Sans" panose="020B0503020203020204" pitchFamily="34" charset="0"/>
                <a:hlinkClick r:id="rId2"/>
              </a:rPr>
              <a:t>Vitale, Joseph F.</a:t>
            </a:r>
            <a:endParaRPr lang="en-US" b="1" i="0" dirty="0">
              <a:solidFill>
                <a:srgbClr val="003B5C"/>
              </a:solidFill>
              <a:effectLst/>
              <a:latin typeface="PT Sans" panose="020B0503020203020204" pitchFamily="34" charset="0"/>
            </a:endParaRPr>
          </a:p>
          <a:p>
            <a:pPr algn="l">
              <a:buFont typeface="Arial" panose="020B0604020202020204" pitchFamily="34" charset="0"/>
              <a:buChar char="•"/>
            </a:pPr>
            <a:r>
              <a:rPr lang="en-US" b="0" i="0" u="sng" dirty="0">
                <a:solidFill>
                  <a:srgbClr val="001D2E"/>
                </a:solidFill>
                <a:effectLst/>
                <a:latin typeface="PT Sans" panose="020B0503020203020204" pitchFamily="34" charset="0"/>
                <a:hlinkClick r:id="rId3"/>
              </a:rPr>
              <a:t>Singleton, Troy</a:t>
            </a:r>
            <a:endParaRPr lang="en-US" b="0" i="0" u="sng" dirty="0">
              <a:solidFill>
                <a:srgbClr val="001D2E"/>
              </a:solidFill>
              <a:effectLst/>
              <a:latin typeface="PT Sans" panose="020B0503020203020204" pitchFamily="34" charset="0"/>
            </a:endParaRPr>
          </a:p>
          <a:p>
            <a:pPr marL="0" indent="0">
              <a:buNone/>
            </a:pPr>
            <a:endParaRPr lang="en-US" sz="1100" u="sng" dirty="0">
              <a:solidFill>
                <a:srgbClr val="001D2E"/>
              </a:solidFill>
              <a:latin typeface="PT Sans" panose="020B0503020203020204" pitchFamily="34" charset="0"/>
            </a:endParaRPr>
          </a:p>
          <a:p>
            <a:pPr marL="0" indent="0">
              <a:buNone/>
            </a:pPr>
            <a:endParaRPr lang="en-US" sz="1100" u="sng" dirty="0">
              <a:solidFill>
                <a:srgbClr val="001D2E"/>
              </a:solidFill>
              <a:latin typeface="PT Sans" panose="020B0503020203020204" pitchFamily="34" charset="0"/>
            </a:endParaRPr>
          </a:p>
          <a:p>
            <a:pPr marL="0" indent="0">
              <a:buNone/>
            </a:pPr>
            <a:endParaRPr lang="en-US" sz="1100" u="sng" dirty="0">
              <a:solidFill>
                <a:srgbClr val="001D2E"/>
              </a:solidFill>
              <a:latin typeface="PT Sans" panose="020B0503020203020204" pitchFamily="34" charset="0"/>
            </a:endParaRPr>
          </a:p>
          <a:p>
            <a:pPr marL="0" indent="0">
              <a:buNone/>
            </a:pPr>
            <a:endParaRPr lang="en-US" sz="1100" u="sng" dirty="0">
              <a:solidFill>
                <a:srgbClr val="001D2E"/>
              </a:solidFill>
              <a:latin typeface="PT Sans" panose="020B0503020203020204" pitchFamily="34" charset="0"/>
            </a:endParaRPr>
          </a:p>
          <a:p>
            <a:pPr marL="0" indent="0">
              <a:buNone/>
            </a:pPr>
            <a:endParaRPr lang="en-US" sz="1100" u="sng" dirty="0">
              <a:solidFill>
                <a:srgbClr val="001D2E"/>
              </a:solidFill>
              <a:latin typeface="PT Sans" panose="020B0503020203020204" pitchFamily="34" charset="0"/>
            </a:endParaRPr>
          </a:p>
          <a:p>
            <a:pPr marL="0" indent="0">
              <a:buNone/>
            </a:pPr>
            <a:endParaRPr lang="en-US" sz="1100" u="sng" dirty="0">
              <a:solidFill>
                <a:srgbClr val="001D2E"/>
              </a:solidFill>
              <a:latin typeface="PT Sans" panose="020B0503020203020204" pitchFamily="34" charset="0"/>
            </a:endParaRPr>
          </a:p>
          <a:p>
            <a:pPr marL="0" indent="0">
              <a:buNone/>
            </a:pPr>
            <a:endParaRPr lang="en-US" sz="1100" u="sng" dirty="0">
              <a:solidFill>
                <a:srgbClr val="001D2E"/>
              </a:solidFill>
              <a:latin typeface="PT Sans" panose="020B0503020203020204" pitchFamily="34" charset="0"/>
            </a:endParaRPr>
          </a:p>
          <a:p>
            <a:pPr marL="0" indent="0">
              <a:buNone/>
            </a:pPr>
            <a:endParaRPr lang="en-US" u="sng" dirty="0">
              <a:solidFill>
                <a:srgbClr val="001D2E"/>
              </a:solidFill>
              <a:latin typeface="PT Sans" panose="020B0503020203020204" pitchFamily="34" charset="0"/>
            </a:endParaRPr>
          </a:p>
        </p:txBody>
      </p:sp>
      <p:sp>
        <p:nvSpPr>
          <p:cNvPr id="5" name="Text Placeholder 4">
            <a:extLst>
              <a:ext uri="{FF2B5EF4-FFF2-40B4-BE49-F238E27FC236}">
                <a16:creationId xmlns:a16="http://schemas.microsoft.com/office/drawing/2014/main" id="{E0AD9111-2C89-F82B-6F44-F041CE8AA38D}"/>
              </a:ext>
            </a:extLst>
          </p:cNvPr>
          <p:cNvSpPr>
            <a:spLocks noGrp="1"/>
          </p:cNvSpPr>
          <p:nvPr>
            <p:ph type="body" sz="quarter" idx="3"/>
          </p:nvPr>
        </p:nvSpPr>
        <p:spPr/>
        <p:txBody>
          <a:bodyPr/>
          <a:lstStyle/>
          <a:p>
            <a:pPr algn="ctr"/>
            <a:r>
              <a:rPr lang="en-US" dirty="0"/>
              <a:t>Co-Sponsors</a:t>
            </a:r>
          </a:p>
        </p:txBody>
      </p:sp>
      <p:sp>
        <p:nvSpPr>
          <p:cNvPr id="6" name="Content Placeholder 5">
            <a:extLst>
              <a:ext uri="{FF2B5EF4-FFF2-40B4-BE49-F238E27FC236}">
                <a16:creationId xmlns:a16="http://schemas.microsoft.com/office/drawing/2014/main" id="{D352CEC9-7DBF-4AEA-B766-DC7867720006}"/>
              </a:ext>
            </a:extLst>
          </p:cNvPr>
          <p:cNvSpPr>
            <a:spLocks noGrp="1"/>
          </p:cNvSpPr>
          <p:nvPr>
            <p:ph sz="quarter" idx="4"/>
          </p:nvPr>
        </p:nvSpPr>
        <p:spPr/>
        <p:txBody>
          <a:bodyPr>
            <a:normAutofit fontScale="40000" lnSpcReduction="20000"/>
          </a:bodyPr>
          <a:lstStyle/>
          <a:p>
            <a:pPr algn="l">
              <a:buFont typeface="Arial" panose="020B0604020202020204" pitchFamily="34" charset="0"/>
              <a:buChar char="•"/>
            </a:pPr>
            <a:r>
              <a:rPr lang="en-US" b="0" i="0" u="sng" dirty="0" err="1">
                <a:solidFill>
                  <a:srgbClr val="001D2E"/>
                </a:solidFill>
                <a:effectLst/>
                <a:latin typeface="PT Sans" panose="020B0503020203020204" pitchFamily="34" charset="0"/>
                <a:hlinkClick r:id="rId4"/>
              </a:rPr>
              <a:t>Diegnan</a:t>
            </a:r>
            <a:r>
              <a:rPr lang="en-US" b="0" i="0" u="sng" dirty="0">
                <a:solidFill>
                  <a:srgbClr val="001D2E"/>
                </a:solidFill>
                <a:effectLst/>
                <a:latin typeface="PT Sans" panose="020B0503020203020204" pitchFamily="34" charset="0"/>
                <a:hlinkClick r:id="rId4"/>
              </a:rPr>
              <a:t>, Patrick J., Jr.</a:t>
            </a:r>
            <a:endParaRPr lang="en-US" b="1" i="0" dirty="0">
              <a:solidFill>
                <a:srgbClr val="003B5C"/>
              </a:solidFill>
              <a:effectLst/>
              <a:latin typeface="PT Sans" panose="020B0503020203020204" pitchFamily="34" charset="0"/>
            </a:endParaRPr>
          </a:p>
          <a:p>
            <a:pPr algn="l">
              <a:buFont typeface="Arial" panose="020B0604020202020204" pitchFamily="34" charset="0"/>
              <a:buChar char="•"/>
            </a:pPr>
            <a:r>
              <a:rPr lang="en-US" b="0" i="0" u="sng" dirty="0">
                <a:solidFill>
                  <a:srgbClr val="001D2E"/>
                </a:solidFill>
                <a:effectLst/>
                <a:latin typeface="PT Sans" panose="020B0503020203020204" pitchFamily="34" charset="0"/>
                <a:hlinkClick r:id="rId5"/>
              </a:rPr>
              <a:t>Zwicker, Andrew</a:t>
            </a:r>
            <a:endParaRPr lang="en-US" b="1" i="0" dirty="0">
              <a:solidFill>
                <a:srgbClr val="003B5C"/>
              </a:solidFill>
              <a:effectLst/>
              <a:latin typeface="PT Sans" panose="020B0503020203020204" pitchFamily="34" charset="0"/>
            </a:endParaRPr>
          </a:p>
          <a:p>
            <a:pPr algn="l">
              <a:buFont typeface="Arial" panose="020B0604020202020204" pitchFamily="34" charset="0"/>
              <a:buChar char="•"/>
            </a:pPr>
            <a:r>
              <a:rPr lang="en-US" b="0" i="0" u="sng" dirty="0" err="1">
                <a:solidFill>
                  <a:srgbClr val="001D2E"/>
                </a:solidFill>
                <a:effectLst/>
                <a:latin typeface="PT Sans" panose="020B0503020203020204" pitchFamily="34" charset="0"/>
                <a:hlinkClick r:id="rId6"/>
              </a:rPr>
              <a:t>Cryan</a:t>
            </a:r>
            <a:r>
              <a:rPr lang="en-US" b="0" i="0" u="sng" dirty="0">
                <a:solidFill>
                  <a:srgbClr val="001D2E"/>
                </a:solidFill>
                <a:effectLst/>
                <a:latin typeface="PT Sans" panose="020B0503020203020204" pitchFamily="34" charset="0"/>
                <a:hlinkClick r:id="rId6"/>
              </a:rPr>
              <a:t>, Joseph P.</a:t>
            </a:r>
            <a:endParaRPr lang="en-US" b="1" i="0" dirty="0">
              <a:solidFill>
                <a:srgbClr val="003B5C"/>
              </a:solidFill>
              <a:effectLst/>
              <a:latin typeface="PT Sans" panose="020B0503020203020204" pitchFamily="34" charset="0"/>
            </a:endParaRPr>
          </a:p>
          <a:p>
            <a:pPr algn="l">
              <a:buFont typeface="Arial" panose="020B0604020202020204" pitchFamily="34" charset="0"/>
              <a:buChar char="•"/>
            </a:pPr>
            <a:r>
              <a:rPr lang="en-US" b="0" i="0" u="sng" dirty="0">
                <a:solidFill>
                  <a:srgbClr val="001D2E"/>
                </a:solidFill>
                <a:effectLst/>
                <a:latin typeface="PT Sans" panose="020B0503020203020204" pitchFamily="34" charset="0"/>
                <a:hlinkClick r:id="rId7"/>
              </a:rPr>
              <a:t>Stack, Brian P.</a:t>
            </a:r>
            <a:endParaRPr lang="en-US" b="1" i="0" dirty="0">
              <a:solidFill>
                <a:srgbClr val="003B5C"/>
              </a:solidFill>
              <a:effectLst/>
              <a:latin typeface="PT Sans" panose="020B0503020203020204" pitchFamily="34" charset="0"/>
            </a:endParaRPr>
          </a:p>
          <a:p>
            <a:pPr algn="l">
              <a:buFont typeface="Arial" panose="020B0604020202020204" pitchFamily="34" charset="0"/>
              <a:buChar char="•"/>
            </a:pPr>
            <a:r>
              <a:rPr lang="en-US" b="0" i="0" u="sng" dirty="0">
                <a:solidFill>
                  <a:srgbClr val="001D2E"/>
                </a:solidFill>
                <a:effectLst/>
                <a:latin typeface="PT Sans" panose="020B0503020203020204" pitchFamily="34" charset="0"/>
                <a:hlinkClick r:id="rId8"/>
              </a:rPr>
              <a:t>Cruz-Perez, Nilsa I.</a:t>
            </a:r>
            <a:endParaRPr lang="en-US" b="1" i="0" dirty="0">
              <a:solidFill>
                <a:srgbClr val="003B5C"/>
              </a:solidFill>
              <a:effectLst/>
              <a:latin typeface="PT Sans" panose="020B0503020203020204" pitchFamily="34" charset="0"/>
            </a:endParaRPr>
          </a:p>
          <a:p>
            <a:pPr algn="l">
              <a:buFont typeface="Arial" panose="020B0604020202020204" pitchFamily="34" charset="0"/>
              <a:buChar char="•"/>
            </a:pPr>
            <a:r>
              <a:rPr lang="en-US" b="0" i="0" u="sng" dirty="0">
                <a:solidFill>
                  <a:srgbClr val="001D2E"/>
                </a:solidFill>
                <a:effectLst/>
                <a:latin typeface="PT Sans" panose="020B0503020203020204" pitchFamily="34" charset="0"/>
                <a:hlinkClick r:id="rId9"/>
              </a:rPr>
              <a:t>Beach, James</a:t>
            </a:r>
            <a:endParaRPr lang="en-US" b="1" i="0" dirty="0">
              <a:solidFill>
                <a:srgbClr val="003B5C"/>
              </a:solidFill>
              <a:effectLst/>
              <a:latin typeface="PT Sans" panose="020B0503020203020204" pitchFamily="34" charset="0"/>
            </a:endParaRPr>
          </a:p>
          <a:p>
            <a:pPr algn="l">
              <a:buFont typeface="Arial" panose="020B0604020202020204" pitchFamily="34" charset="0"/>
              <a:buChar char="•"/>
            </a:pPr>
            <a:r>
              <a:rPr lang="en-US" b="0" i="0" u="sng" dirty="0">
                <a:solidFill>
                  <a:srgbClr val="001D2E"/>
                </a:solidFill>
                <a:effectLst/>
                <a:latin typeface="PT Sans" panose="020B0503020203020204" pitchFamily="34" charset="0"/>
                <a:hlinkClick r:id="rId10"/>
              </a:rPr>
              <a:t>Johnson, Gordon M.</a:t>
            </a:r>
            <a:endParaRPr lang="en-US" b="1" i="0" dirty="0">
              <a:solidFill>
                <a:srgbClr val="003B5C"/>
              </a:solidFill>
              <a:effectLst/>
              <a:latin typeface="PT Sans" panose="020B0503020203020204" pitchFamily="34" charset="0"/>
            </a:endParaRPr>
          </a:p>
          <a:p>
            <a:pPr algn="l">
              <a:buFont typeface="Arial" panose="020B0604020202020204" pitchFamily="34" charset="0"/>
              <a:buChar char="•"/>
            </a:pPr>
            <a:r>
              <a:rPr lang="en-US" b="0" i="0" u="sng" dirty="0">
                <a:solidFill>
                  <a:srgbClr val="001D2E"/>
                </a:solidFill>
                <a:effectLst/>
                <a:latin typeface="PT Sans" panose="020B0503020203020204" pitchFamily="34" charset="0"/>
                <a:hlinkClick r:id="rId11"/>
              </a:rPr>
              <a:t>Turner, Shirley K.</a:t>
            </a:r>
            <a:endParaRPr lang="en-US" b="1" i="0" dirty="0">
              <a:solidFill>
                <a:srgbClr val="003B5C"/>
              </a:solidFill>
              <a:effectLst/>
              <a:latin typeface="PT Sans" panose="020B0503020203020204" pitchFamily="34" charset="0"/>
            </a:endParaRPr>
          </a:p>
          <a:p>
            <a:pPr algn="l">
              <a:buFont typeface="Arial" panose="020B0604020202020204" pitchFamily="34" charset="0"/>
              <a:buChar char="•"/>
            </a:pPr>
            <a:r>
              <a:rPr lang="en-US" b="0" i="0" u="sng" dirty="0" err="1">
                <a:solidFill>
                  <a:srgbClr val="001D2E"/>
                </a:solidFill>
                <a:effectLst/>
                <a:latin typeface="PT Sans" panose="020B0503020203020204" pitchFamily="34" charset="0"/>
                <a:hlinkClick r:id="rId12"/>
              </a:rPr>
              <a:t>O'Scanlon</a:t>
            </a:r>
            <a:r>
              <a:rPr lang="en-US" b="0" i="0" u="sng" dirty="0">
                <a:solidFill>
                  <a:srgbClr val="001D2E"/>
                </a:solidFill>
                <a:effectLst/>
                <a:latin typeface="PT Sans" panose="020B0503020203020204" pitchFamily="34" charset="0"/>
                <a:hlinkClick r:id="rId12"/>
              </a:rPr>
              <a:t>, Declan J., Jr.</a:t>
            </a:r>
            <a:endParaRPr lang="en-US" b="1" i="0" dirty="0">
              <a:solidFill>
                <a:srgbClr val="003B5C"/>
              </a:solidFill>
              <a:effectLst/>
              <a:latin typeface="PT Sans" panose="020B0503020203020204" pitchFamily="34" charset="0"/>
            </a:endParaRPr>
          </a:p>
          <a:p>
            <a:pPr algn="l">
              <a:buFont typeface="Arial" panose="020B0604020202020204" pitchFamily="34" charset="0"/>
              <a:buChar char="•"/>
            </a:pPr>
            <a:r>
              <a:rPr lang="en-US" b="0" i="0" u="sng" dirty="0">
                <a:solidFill>
                  <a:srgbClr val="001D2E"/>
                </a:solidFill>
                <a:effectLst/>
                <a:latin typeface="PT Sans" panose="020B0503020203020204" pitchFamily="34" charset="0"/>
                <a:hlinkClick r:id="rId13"/>
              </a:rPr>
              <a:t>Greenstein, Linda R.</a:t>
            </a:r>
            <a:endParaRPr lang="en-US" b="1" i="0" dirty="0">
              <a:solidFill>
                <a:srgbClr val="003B5C"/>
              </a:solidFill>
              <a:effectLst/>
              <a:latin typeface="PT Sans" panose="020B0503020203020204" pitchFamily="34" charset="0"/>
            </a:endParaRPr>
          </a:p>
          <a:p>
            <a:pPr algn="l">
              <a:buFont typeface="Arial" panose="020B0604020202020204" pitchFamily="34" charset="0"/>
              <a:buChar char="•"/>
            </a:pPr>
            <a:r>
              <a:rPr lang="en-US" b="0" i="0" u="sng" dirty="0">
                <a:solidFill>
                  <a:srgbClr val="001D2E"/>
                </a:solidFill>
                <a:effectLst/>
                <a:latin typeface="PT Sans" panose="020B0503020203020204" pitchFamily="34" charset="0"/>
                <a:hlinkClick r:id="rId14"/>
              </a:rPr>
              <a:t>Ruiz, M. Teresa</a:t>
            </a:r>
            <a:endParaRPr lang="en-US" b="1" i="0" dirty="0">
              <a:solidFill>
                <a:srgbClr val="003B5C"/>
              </a:solidFill>
              <a:effectLst/>
              <a:latin typeface="PT Sans" panose="020B0503020203020204" pitchFamily="34" charset="0"/>
            </a:endParaRPr>
          </a:p>
          <a:p>
            <a:pPr algn="l">
              <a:buFont typeface="Arial" panose="020B0604020202020204" pitchFamily="34" charset="0"/>
              <a:buChar char="•"/>
            </a:pPr>
            <a:r>
              <a:rPr lang="en-US" b="0" i="0" u="sng" dirty="0">
                <a:solidFill>
                  <a:srgbClr val="001D2E"/>
                </a:solidFill>
                <a:effectLst/>
                <a:latin typeface="PT Sans" panose="020B0503020203020204" pitchFamily="34" charset="0"/>
                <a:hlinkClick r:id="rId15"/>
              </a:rPr>
              <a:t>Burgess, Renee C.</a:t>
            </a:r>
            <a:endParaRPr lang="en-US" b="1" i="0" dirty="0">
              <a:solidFill>
                <a:srgbClr val="003B5C"/>
              </a:solidFill>
              <a:effectLst/>
              <a:latin typeface="PT Sans" panose="020B0503020203020204" pitchFamily="34" charset="0"/>
            </a:endParaRPr>
          </a:p>
          <a:p>
            <a:pPr algn="l">
              <a:buFont typeface="Arial" panose="020B0604020202020204" pitchFamily="34" charset="0"/>
              <a:buChar char="•"/>
            </a:pPr>
            <a:r>
              <a:rPr lang="en-US" b="0" i="0" u="sng" dirty="0">
                <a:solidFill>
                  <a:srgbClr val="001D2E"/>
                </a:solidFill>
                <a:effectLst/>
                <a:latin typeface="PT Sans" panose="020B0503020203020204" pitchFamily="34" charset="0"/>
                <a:hlinkClick r:id="rId16"/>
              </a:rPr>
              <a:t>Holzapfel, James W.</a:t>
            </a:r>
            <a:endParaRPr lang="en-US" b="1" i="0" dirty="0">
              <a:solidFill>
                <a:srgbClr val="003B5C"/>
              </a:solidFill>
              <a:effectLst/>
              <a:latin typeface="PT Sans" panose="020B0503020203020204" pitchFamily="34" charset="0"/>
            </a:endParaRPr>
          </a:p>
          <a:p>
            <a:pPr algn="l">
              <a:buFont typeface="Arial" panose="020B0604020202020204" pitchFamily="34" charset="0"/>
              <a:buChar char="•"/>
            </a:pPr>
            <a:r>
              <a:rPr lang="en-US" b="0" i="0" u="sng" dirty="0">
                <a:solidFill>
                  <a:srgbClr val="001D2E"/>
                </a:solidFill>
                <a:effectLst/>
                <a:latin typeface="PT Sans" panose="020B0503020203020204" pitchFamily="34" charset="0"/>
                <a:hlinkClick r:id="rId17"/>
              </a:rPr>
              <a:t>Steinhardt, Douglas J.</a:t>
            </a:r>
            <a:endParaRPr lang="en-US" b="1" i="0" dirty="0">
              <a:solidFill>
                <a:srgbClr val="003B5C"/>
              </a:solidFill>
              <a:effectLst/>
              <a:latin typeface="PT Sans" panose="020B0503020203020204" pitchFamily="34" charset="0"/>
            </a:endParaRPr>
          </a:p>
          <a:p>
            <a:pPr algn="l">
              <a:buFont typeface="Arial" panose="020B0604020202020204" pitchFamily="34" charset="0"/>
              <a:buChar char="•"/>
            </a:pPr>
            <a:r>
              <a:rPr lang="en-US" b="0" i="0" u="sng" dirty="0">
                <a:solidFill>
                  <a:srgbClr val="001D2E"/>
                </a:solidFill>
                <a:effectLst/>
                <a:latin typeface="PT Sans" panose="020B0503020203020204" pitchFamily="34" charset="0"/>
                <a:hlinkClick r:id="rId18"/>
              </a:rPr>
              <a:t>Testa, Michael L., Jr.</a:t>
            </a:r>
            <a:endParaRPr lang="en-US" b="1" i="0" dirty="0">
              <a:solidFill>
                <a:srgbClr val="003B5C"/>
              </a:solidFill>
              <a:effectLst/>
              <a:latin typeface="PT Sans" panose="020B0503020203020204" pitchFamily="34" charset="0"/>
            </a:endParaRPr>
          </a:p>
          <a:p>
            <a:endParaRPr lang="en-US" dirty="0"/>
          </a:p>
        </p:txBody>
      </p:sp>
      <p:sp>
        <p:nvSpPr>
          <p:cNvPr id="7" name="TextBox 6">
            <a:extLst>
              <a:ext uri="{FF2B5EF4-FFF2-40B4-BE49-F238E27FC236}">
                <a16:creationId xmlns:a16="http://schemas.microsoft.com/office/drawing/2014/main" id="{00006A91-0156-0361-B414-8AD0AB3823C9}"/>
              </a:ext>
            </a:extLst>
          </p:cNvPr>
          <p:cNvSpPr txBox="1"/>
          <p:nvPr/>
        </p:nvSpPr>
        <p:spPr>
          <a:xfrm>
            <a:off x="836612" y="3154018"/>
            <a:ext cx="4742553" cy="3108543"/>
          </a:xfrm>
          <a:prstGeom prst="rect">
            <a:avLst/>
          </a:prstGeom>
          <a:noFill/>
        </p:spPr>
        <p:txBody>
          <a:bodyPr wrap="square" rtlCol="0">
            <a:spAutoFit/>
          </a:bodyPr>
          <a:lstStyle/>
          <a:p>
            <a:pPr algn="ctr"/>
            <a:r>
              <a:rPr lang="en-US" sz="2800" u="sng" dirty="0">
                <a:solidFill>
                  <a:srgbClr val="001D2E"/>
                </a:solidFill>
                <a:latin typeface="PT Sans" panose="020B0503020203020204" pitchFamily="34" charset="0"/>
              </a:rPr>
              <a:t>2023</a:t>
            </a:r>
          </a:p>
          <a:p>
            <a:pPr algn="ctr"/>
            <a:r>
              <a:rPr lang="en-US" sz="2800" u="sng" dirty="0">
                <a:solidFill>
                  <a:srgbClr val="001D2E"/>
                </a:solidFill>
                <a:latin typeface="PT Sans" panose="020B0503020203020204" pitchFamily="34" charset="0"/>
              </a:rPr>
              <a:t>Unanimously PASSED the Senate Health Committee in </a:t>
            </a:r>
          </a:p>
          <a:p>
            <a:pPr algn="ctr"/>
            <a:endParaRPr lang="en-US" sz="2800" u="sng" dirty="0">
              <a:solidFill>
                <a:srgbClr val="001D2E"/>
              </a:solidFill>
              <a:latin typeface="PT Sans" panose="020B0503020203020204" pitchFamily="34" charset="0"/>
            </a:endParaRPr>
          </a:p>
          <a:p>
            <a:pPr algn="ctr"/>
            <a:r>
              <a:rPr lang="en-US" sz="2800" u="sng" dirty="0">
                <a:solidFill>
                  <a:srgbClr val="001D2E"/>
                </a:solidFill>
                <a:highlight>
                  <a:srgbClr val="FF0000"/>
                </a:highlight>
                <a:latin typeface="PT Sans" panose="020B0503020203020204" pitchFamily="34" charset="0"/>
              </a:rPr>
              <a:t>Now new session </a:t>
            </a:r>
          </a:p>
          <a:p>
            <a:pPr algn="ctr"/>
            <a:r>
              <a:rPr lang="en-US" sz="2800" u="sng" dirty="0">
                <a:solidFill>
                  <a:srgbClr val="001D2E"/>
                </a:solidFill>
                <a:highlight>
                  <a:srgbClr val="FF0000"/>
                </a:highlight>
                <a:latin typeface="PT Sans" panose="020B0503020203020204" pitchFamily="34" charset="0"/>
              </a:rPr>
              <a:t>and </a:t>
            </a:r>
          </a:p>
          <a:p>
            <a:pPr algn="ctr"/>
            <a:r>
              <a:rPr lang="en-US" sz="2800" u="sng" dirty="0">
                <a:solidFill>
                  <a:srgbClr val="001D2E"/>
                </a:solidFill>
                <a:highlight>
                  <a:srgbClr val="FF0000"/>
                </a:highlight>
                <a:latin typeface="PT Sans" panose="020B0503020203020204" pitchFamily="34" charset="0"/>
              </a:rPr>
              <a:t>must start over</a:t>
            </a:r>
          </a:p>
        </p:txBody>
      </p:sp>
    </p:spTree>
    <p:extLst>
      <p:ext uri="{BB962C8B-B14F-4D97-AF65-F5344CB8AC3E}">
        <p14:creationId xmlns:p14="http://schemas.microsoft.com/office/powerpoint/2010/main" val="39242568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3F181-944D-98FA-3A65-EDA8537BE16F}"/>
              </a:ext>
            </a:extLst>
          </p:cNvPr>
          <p:cNvSpPr>
            <a:spLocks noGrp="1"/>
          </p:cNvSpPr>
          <p:nvPr>
            <p:ph type="title"/>
          </p:nvPr>
        </p:nvSpPr>
        <p:spPr/>
        <p:txBody>
          <a:bodyPr/>
          <a:lstStyle/>
          <a:p>
            <a:pPr algn="ctr"/>
            <a:r>
              <a:rPr lang="en-US" b="1" dirty="0">
                <a:latin typeface="Elephant" panose="02020904090505020303" pitchFamily="18" charset="0"/>
              </a:rPr>
              <a:t>Primary Sponsors &amp; Cosponsors</a:t>
            </a:r>
            <a:endParaRPr lang="en-US" dirty="0"/>
          </a:p>
        </p:txBody>
      </p:sp>
      <p:sp>
        <p:nvSpPr>
          <p:cNvPr id="3" name="Text Placeholder 2">
            <a:extLst>
              <a:ext uri="{FF2B5EF4-FFF2-40B4-BE49-F238E27FC236}">
                <a16:creationId xmlns:a16="http://schemas.microsoft.com/office/drawing/2014/main" id="{ABE420AF-DC10-E27A-8DC7-6A4E10271D54}"/>
              </a:ext>
            </a:extLst>
          </p:cNvPr>
          <p:cNvSpPr>
            <a:spLocks noGrp="1"/>
          </p:cNvSpPr>
          <p:nvPr>
            <p:ph type="body" idx="1"/>
          </p:nvPr>
        </p:nvSpPr>
        <p:spPr/>
        <p:txBody>
          <a:bodyPr>
            <a:normAutofit fontScale="47500" lnSpcReduction="20000"/>
          </a:bodyPr>
          <a:lstStyle/>
          <a:p>
            <a:r>
              <a:rPr lang="en-US" dirty="0"/>
              <a:t>SENATE </a:t>
            </a:r>
            <a:r>
              <a:rPr lang="en-US" b="1" dirty="0">
                <a:latin typeface="Elephant" panose="02020904090505020303" pitchFamily="18" charset="0"/>
              </a:rPr>
              <a:t>S1983</a:t>
            </a:r>
            <a:endParaRPr lang="en-US" dirty="0"/>
          </a:p>
        </p:txBody>
      </p:sp>
      <p:graphicFrame>
        <p:nvGraphicFramePr>
          <p:cNvPr id="10" name="Content Placeholder 3">
            <a:extLst>
              <a:ext uri="{FF2B5EF4-FFF2-40B4-BE49-F238E27FC236}">
                <a16:creationId xmlns:a16="http://schemas.microsoft.com/office/drawing/2014/main" id="{CD49FB48-9116-59E4-8A84-96754CF42A42}"/>
              </a:ext>
            </a:extLst>
          </p:cNvPr>
          <p:cNvGraphicFramePr>
            <a:graphicFrameLocks noGrp="1"/>
          </p:cNvGraphicFramePr>
          <p:nvPr>
            <p:ph sz="half" idx="2"/>
          </p:nvPr>
        </p:nvGraphicFramePr>
        <p:xfrm>
          <a:off x="839788" y="2505075"/>
          <a:ext cx="5157787" cy="36845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 Placeholder 4">
            <a:extLst>
              <a:ext uri="{FF2B5EF4-FFF2-40B4-BE49-F238E27FC236}">
                <a16:creationId xmlns:a16="http://schemas.microsoft.com/office/drawing/2014/main" id="{C4D68EC4-8B68-6442-0B86-5C0B1B351C1E}"/>
              </a:ext>
            </a:extLst>
          </p:cNvPr>
          <p:cNvSpPr>
            <a:spLocks noGrp="1"/>
          </p:cNvSpPr>
          <p:nvPr>
            <p:ph type="body" sz="quarter" idx="3"/>
          </p:nvPr>
        </p:nvSpPr>
        <p:spPr/>
        <p:txBody>
          <a:bodyPr>
            <a:normAutofit fontScale="47500" lnSpcReduction="20000"/>
          </a:bodyPr>
          <a:lstStyle/>
          <a:p>
            <a:endParaRPr lang="en-US" dirty="0"/>
          </a:p>
          <a:p>
            <a:endParaRPr lang="en-US" dirty="0"/>
          </a:p>
          <a:p>
            <a:pPr algn="ctr"/>
            <a:r>
              <a:rPr lang="en-US" sz="4400" dirty="0"/>
              <a:t>Senator President Nicholas Scutari</a:t>
            </a:r>
          </a:p>
          <a:p>
            <a:endParaRPr lang="en-US" dirty="0"/>
          </a:p>
        </p:txBody>
      </p:sp>
      <p:sp>
        <p:nvSpPr>
          <p:cNvPr id="6" name="Content Placeholder 5">
            <a:extLst>
              <a:ext uri="{FF2B5EF4-FFF2-40B4-BE49-F238E27FC236}">
                <a16:creationId xmlns:a16="http://schemas.microsoft.com/office/drawing/2014/main" id="{093C9C17-C120-D4FA-8C8A-16676A5037B2}"/>
              </a:ext>
            </a:extLst>
          </p:cNvPr>
          <p:cNvSpPr>
            <a:spLocks noGrp="1"/>
          </p:cNvSpPr>
          <p:nvPr>
            <p:ph sz="quarter" idx="4"/>
          </p:nvPr>
        </p:nvSpPr>
        <p:spPr/>
        <p:txBody>
          <a:bodyPr/>
          <a:lstStyle/>
          <a:p>
            <a:r>
              <a:rPr lang="en-US" dirty="0"/>
              <a:t>D22</a:t>
            </a:r>
          </a:p>
          <a:p>
            <a:r>
              <a:rPr lang="en-US" b="0" i="0" dirty="0">
                <a:solidFill>
                  <a:srgbClr val="1F1F1F"/>
                </a:solidFill>
                <a:effectLst/>
                <a:latin typeface="Google Sans"/>
              </a:rPr>
              <a:t>The district includes the Somerset County municipality of North Plainfield; and the Union County municipalities of Clark, Cranford, Fanwood, Linden, Plainfield, Rahway, Roselle Park, Scotch Plains and Winfield Township</a:t>
            </a:r>
            <a:endParaRPr lang="en-US" dirty="0"/>
          </a:p>
        </p:txBody>
      </p:sp>
    </p:spTree>
    <p:extLst>
      <p:ext uri="{BB962C8B-B14F-4D97-AF65-F5344CB8AC3E}">
        <p14:creationId xmlns:p14="http://schemas.microsoft.com/office/powerpoint/2010/main" val="15680284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66A7A-535E-1897-89EB-F62557EC2AD7}"/>
              </a:ext>
            </a:extLst>
          </p:cNvPr>
          <p:cNvSpPr>
            <a:spLocks noGrp="1"/>
          </p:cNvSpPr>
          <p:nvPr>
            <p:ph type="title"/>
          </p:nvPr>
        </p:nvSpPr>
        <p:spPr/>
        <p:txBody>
          <a:bodyPr/>
          <a:lstStyle/>
          <a:p>
            <a:pPr algn="ctr"/>
            <a:r>
              <a:rPr lang="en-US" b="1" dirty="0">
                <a:latin typeface="Elephant" panose="02020904090505020303" pitchFamily="18" charset="0"/>
              </a:rPr>
              <a:t>A944</a:t>
            </a:r>
            <a:br>
              <a:rPr lang="en-US" b="1" dirty="0">
                <a:latin typeface="Elephant" panose="02020904090505020303" pitchFamily="18" charset="0"/>
              </a:rPr>
            </a:br>
            <a:r>
              <a:rPr lang="en-US" b="1" dirty="0">
                <a:latin typeface="Elephant" panose="02020904090505020303" pitchFamily="18" charset="0"/>
              </a:rPr>
              <a:t>Primary Sponsors &amp; Cosponsors</a:t>
            </a:r>
            <a:endParaRPr lang="en-US" dirty="0">
              <a:latin typeface="Elephant" panose="02020904090505020303" pitchFamily="18" charset="0"/>
            </a:endParaRPr>
          </a:p>
        </p:txBody>
      </p:sp>
      <p:sp>
        <p:nvSpPr>
          <p:cNvPr id="3" name="Text Placeholder 2">
            <a:extLst>
              <a:ext uri="{FF2B5EF4-FFF2-40B4-BE49-F238E27FC236}">
                <a16:creationId xmlns:a16="http://schemas.microsoft.com/office/drawing/2014/main" id="{BFA18711-0A49-FD56-466F-892ACC43DFF3}"/>
              </a:ext>
            </a:extLst>
          </p:cNvPr>
          <p:cNvSpPr>
            <a:spLocks noGrp="1"/>
          </p:cNvSpPr>
          <p:nvPr>
            <p:ph type="body" idx="1"/>
          </p:nvPr>
        </p:nvSpPr>
        <p:spPr/>
        <p:txBody>
          <a:bodyPr/>
          <a:lstStyle/>
          <a:p>
            <a:pPr algn="ctr"/>
            <a:r>
              <a:rPr lang="en-US" dirty="0"/>
              <a:t>Sponsors</a:t>
            </a:r>
          </a:p>
        </p:txBody>
      </p:sp>
      <p:sp>
        <p:nvSpPr>
          <p:cNvPr id="4" name="Content Placeholder 3">
            <a:extLst>
              <a:ext uri="{FF2B5EF4-FFF2-40B4-BE49-F238E27FC236}">
                <a16:creationId xmlns:a16="http://schemas.microsoft.com/office/drawing/2014/main" id="{78EB6622-60F6-8631-E603-E0611433ACD4}"/>
              </a:ext>
            </a:extLst>
          </p:cNvPr>
          <p:cNvSpPr>
            <a:spLocks noGrp="1"/>
          </p:cNvSpPr>
          <p:nvPr>
            <p:ph sz="half" idx="2"/>
          </p:nvPr>
        </p:nvSpPr>
        <p:spPr/>
        <p:txBody>
          <a:bodyPr>
            <a:normAutofit fontScale="25000" lnSpcReduction="20000"/>
          </a:bodyPr>
          <a:lstStyle/>
          <a:p>
            <a:pPr marL="0" indent="0" algn="l">
              <a:buNone/>
            </a:pPr>
            <a:endParaRPr lang="en-US" b="0" i="0" u="sng" dirty="0">
              <a:solidFill>
                <a:srgbClr val="001D2E"/>
              </a:solidFill>
              <a:effectLst/>
              <a:latin typeface="PT Sans" panose="020B0503020203020204" pitchFamily="34" charset="0"/>
            </a:endParaRPr>
          </a:p>
          <a:p>
            <a:pPr marL="0" indent="0">
              <a:buNone/>
            </a:pPr>
            <a:endParaRPr lang="en-US" sz="1100" u="sng" dirty="0">
              <a:solidFill>
                <a:srgbClr val="001D2E"/>
              </a:solidFill>
              <a:latin typeface="PT Sans" panose="020B0503020203020204" pitchFamily="34" charset="0"/>
            </a:endParaRPr>
          </a:p>
          <a:p>
            <a:pPr marL="0" indent="0">
              <a:buNone/>
            </a:pPr>
            <a:endParaRPr lang="en-US" sz="1100" u="sng" dirty="0">
              <a:solidFill>
                <a:srgbClr val="001D2E"/>
              </a:solidFill>
              <a:latin typeface="PT Sans" panose="020B0503020203020204" pitchFamily="34" charset="0"/>
            </a:endParaRPr>
          </a:p>
          <a:p>
            <a:pPr marL="0" indent="0">
              <a:buNone/>
            </a:pPr>
            <a:endParaRPr lang="en-US" sz="1100" u="sng" dirty="0">
              <a:solidFill>
                <a:srgbClr val="001D2E"/>
              </a:solidFill>
              <a:latin typeface="PT Sans" panose="020B0503020203020204" pitchFamily="34" charset="0"/>
            </a:endParaRPr>
          </a:p>
          <a:p>
            <a:pPr marL="0" indent="0">
              <a:buNone/>
            </a:pPr>
            <a:endParaRPr lang="en-US" sz="1100" u="sng" dirty="0">
              <a:solidFill>
                <a:srgbClr val="001D2E"/>
              </a:solidFill>
              <a:latin typeface="PT Sans" panose="020B0503020203020204" pitchFamily="34" charset="0"/>
            </a:endParaRPr>
          </a:p>
          <a:p>
            <a:pPr marL="0" indent="0">
              <a:buNone/>
            </a:pPr>
            <a:endParaRPr lang="en-US" sz="1100" u="sng" dirty="0">
              <a:solidFill>
                <a:srgbClr val="001D2E"/>
              </a:solidFill>
              <a:latin typeface="PT Sans" panose="020B0503020203020204" pitchFamily="34" charset="0"/>
            </a:endParaRPr>
          </a:p>
          <a:p>
            <a:pPr marL="0" indent="0">
              <a:buNone/>
            </a:pPr>
            <a:endParaRPr lang="en-US" sz="1100" u="sng" dirty="0">
              <a:solidFill>
                <a:srgbClr val="001D2E"/>
              </a:solidFill>
              <a:latin typeface="PT Sans" panose="020B0503020203020204" pitchFamily="34" charset="0"/>
            </a:endParaRPr>
          </a:p>
          <a:p>
            <a:pPr marL="0" indent="0">
              <a:buNone/>
            </a:pPr>
            <a:endParaRPr lang="en-US" sz="1100" u="sng" dirty="0">
              <a:solidFill>
                <a:srgbClr val="001D2E"/>
              </a:solidFill>
              <a:latin typeface="PT Sans" panose="020B0503020203020204" pitchFamily="34" charset="0"/>
            </a:endParaRPr>
          </a:p>
          <a:p>
            <a:pPr marL="0" indent="0">
              <a:buNone/>
            </a:pPr>
            <a:endParaRPr lang="en-US" u="sng" dirty="0">
              <a:solidFill>
                <a:srgbClr val="001D2E"/>
              </a:solidFill>
              <a:latin typeface="PT Sans" panose="020B0503020203020204" pitchFamily="34" charset="0"/>
            </a:endParaRPr>
          </a:p>
        </p:txBody>
      </p:sp>
      <p:sp>
        <p:nvSpPr>
          <p:cNvPr id="5" name="Text Placeholder 4">
            <a:extLst>
              <a:ext uri="{FF2B5EF4-FFF2-40B4-BE49-F238E27FC236}">
                <a16:creationId xmlns:a16="http://schemas.microsoft.com/office/drawing/2014/main" id="{E0AD9111-2C89-F82B-6F44-F041CE8AA38D}"/>
              </a:ext>
            </a:extLst>
          </p:cNvPr>
          <p:cNvSpPr>
            <a:spLocks noGrp="1"/>
          </p:cNvSpPr>
          <p:nvPr>
            <p:ph type="body" sz="quarter" idx="3"/>
          </p:nvPr>
        </p:nvSpPr>
        <p:spPr/>
        <p:txBody>
          <a:bodyPr/>
          <a:lstStyle/>
          <a:p>
            <a:pPr algn="ctr"/>
            <a:r>
              <a:rPr lang="en-US" dirty="0"/>
              <a:t>Co-Sponsors</a:t>
            </a:r>
          </a:p>
        </p:txBody>
      </p:sp>
      <p:sp>
        <p:nvSpPr>
          <p:cNvPr id="6" name="Content Placeholder 5">
            <a:extLst>
              <a:ext uri="{FF2B5EF4-FFF2-40B4-BE49-F238E27FC236}">
                <a16:creationId xmlns:a16="http://schemas.microsoft.com/office/drawing/2014/main" id="{D352CEC9-7DBF-4AEA-B766-DC7867720006}"/>
              </a:ext>
            </a:extLst>
          </p:cNvPr>
          <p:cNvSpPr>
            <a:spLocks noGrp="1"/>
          </p:cNvSpPr>
          <p:nvPr>
            <p:ph sz="quarter" idx="4"/>
          </p:nvPr>
        </p:nvSpPr>
        <p:spPr>
          <a:xfrm>
            <a:off x="4368318" y="2505075"/>
            <a:ext cx="2125247" cy="3684588"/>
          </a:xfrm>
        </p:spPr>
        <p:txBody>
          <a:bodyPr>
            <a:normAutofit fontScale="25000" lnSpcReduction="20000"/>
          </a:bodyPr>
          <a:lstStyle/>
          <a:p>
            <a:pPr algn="l">
              <a:buFont typeface="Arial" panose="020B0604020202020204" pitchFamily="34" charset="0"/>
              <a:buChar char="•"/>
            </a:pPr>
            <a:r>
              <a:rPr lang="en-US" sz="4900" b="0" i="0" u="sng" dirty="0">
                <a:solidFill>
                  <a:srgbClr val="001D2E"/>
                </a:solidFill>
                <a:effectLst/>
                <a:latin typeface="PT Sans" panose="020B0503020203020204" pitchFamily="34" charset="0"/>
                <a:hlinkClick r:id="rId2"/>
              </a:rPr>
              <a:t>Reynolds-Jackson, </a:t>
            </a:r>
            <a:r>
              <a:rPr lang="en-US" sz="4900" b="0" i="0" u="sng" dirty="0" err="1">
                <a:solidFill>
                  <a:srgbClr val="001D2E"/>
                </a:solidFill>
                <a:effectLst/>
                <a:latin typeface="PT Sans" panose="020B0503020203020204" pitchFamily="34" charset="0"/>
                <a:hlinkClick r:id="rId2"/>
              </a:rPr>
              <a:t>Verlina</a:t>
            </a:r>
            <a:endParaRPr lang="en-US" sz="4900" b="1" i="0" dirty="0">
              <a:solidFill>
                <a:srgbClr val="003B5C"/>
              </a:solidFill>
              <a:effectLst/>
              <a:latin typeface="PT Sans" panose="020B0503020203020204" pitchFamily="34" charset="0"/>
            </a:endParaRPr>
          </a:p>
          <a:p>
            <a:pPr algn="l">
              <a:buFont typeface="Arial" panose="020B0604020202020204" pitchFamily="34" charset="0"/>
              <a:buChar char="•"/>
            </a:pPr>
            <a:r>
              <a:rPr lang="en-US" sz="4900" b="0" i="0" u="sng" dirty="0">
                <a:solidFill>
                  <a:srgbClr val="001D2E"/>
                </a:solidFill>
                <a:effectLst/>
                <a:latin typeface="PT Sans" panose="020B0503020203020204" pitchFamily="34" charset="0"/>
                <a:hlinkClick r:id="rId3"/>
              </a:rPr>
              <a:t>Sumter, Shavonda E.</a:t>
            </a:r>
            <a:endParaRPr lang="en-US" sz="4900" b="1" i="0" dirty="0">
              <a:solidFill>
                <a:srgbClr val="003B5C"/>
              </a:solidFill>
              <a:effectLst/>
              <a:latin typeface="PT Sans" panose="020B0503020203020204" pitchFamily="34" charset="0"/>
            </a:endParaRPr>
          </a:p>
          <a:p>
            <a:pPr algn="l">
              <a:buFont typeface="Arial" panose="020B0604020202020204" pitchFamily="34" charset="0"/>
              <a:buChar char="•"/>
            </a:pPr>
            <a:r>
              <a:rPr lang="en-US" sz="4900" b="0" i="0" u="sng" dirty="0">
                <a:solidFill>
                  <a:srgbClr val="001D2E"/>
                </a:solidFill>
                <a:effectLst/>
                <a:latin typeface="PT Sans" panose="020B0503020203020204" pitchFamily="34" charset="0"/>
                <a:hlinkClick r:id="rId4"/>
              </a:rPr>
              <a:t>Lopez, Yvonne</a:t>
            </a:r>
            <a:endParaRPr lang="en-US" sz="4900" b="1" i="0" dirty="0">
              <a:solidFill>
                <a:srgbClr val="003B5C"/>
              </a:solidFill>
              <a:effectLst/>
              <a:latin typeface="PT Sans" panose="020B0503020203020204" pitchFamily="34" charset="0"/>
            </a:endParaRPr>
          </a:p>
          <a:p>
            <a:pPr algn="l">
              <a:buFont typeface="Arial" panose="020B0604020202020204" pitchFamily="34" charset="0"/>
              <a:buChar char="•"/>
            </a:pPr>
            <a:r>
              <a:rPr lang="en-US" sz="4900" b="0" i="0" u="sng" dirty="0">
                <a:solidFill>
                  <a:srgbClr val="001D2E"/>
                </a:solidFill>
                <a:effectLst/>
                <a:latin typeface="PT Sans" panose="020B0503020203020204" pitchFamily="34" charset="0"/>
                <a:hlinkClick r:id="rId5"/>
              </a:rPr>
              <a:t>Moen, William F., Jr.</a:t>
            </a:r>
            <a:endParaRPr lang="en-US" sz="4900" b="1" i="0" dirty="0">
              <a:solidFill>
                <a:srgbClr val="003B5C"/>
              </a:solidFill>
              <a:effectLst/>
              <a:latin typeface="PT Sans" panose="020B0503020203020204" pitchFamily="34" charset="0"/>
            </a:endParaRPr>
          </a:p>
          <a:p>
            <a:pPr algn="l">
              <a:buFont typeface="Arial" panose="020B0604020202020204" pitchFamily="34" charset="0"/>
              <a:buChar char="•"/>
            </a:pPr>
            <a:r>
              <a:rPr lang="en-US" sz="4900" b="0" i="0" u="sng" dirty="0">
                <a:solidFill>
                  <a:srgbClr val="001D2E"/>
                </a:solidFill>
                <a:effectLst/>
                <a:latin typeface="PT Sans" panose="020B0503020203020204" pitchFamily="34" charset="0"/>
                <a:hlinkClick r:id="rId6"/>
              </a:rPr>
              <a:t>DeAngelo, Wayne P.</a:t>
            </a:r>
            <a:endParaRPr lang="en-US" sz="4900" b="1" i="0" dirty="0">
              <a:solidFill>
                <a:srgbClr val="003B5C"/>
              </a:solidFill>
              <a:effectLst/>
              <a:latin typeface="PT Sans" panose="020B0503020203020204" pitchFamily="34" charset="0"/>
            </a:endParaRPr>
          </a:p>
          <a:p>
            <a:pPr algn="l">
              <a:buFont typeface="Arial" panose="020B0604020202020204" pitchFamily="34" charset="0"/>
              <a:buChar char="•"/>
            </a:pPr>
            <a:r>
              <a:rPr lang="en-US" sz="4900" b="0" i="0" u="sng" dirty="0">
                <a:solidFill>
                  <a:srgbClr val="001D2E"/>
                </a:solidFill>
                <a:effectLst/>
                <a:latin typeface="PT Sans" panose="020B0503020203020204" pitchFamily="34" charset="0"/>
                <a:hlinkClick r:id="rId7"/>
              </a:rPr>
              <a:t>Stanley, Sterley S.</a:t>
            </a:r>
            <a:endParaRPr lang="en-US" sz="4900" b="1" i="0" dirty="0">
              <a:solidFill>
                <a:srgbClr val="003B5C"/>
              </a:solidFill>
              <a:effectLst/>
              <a:latin typeface="PT Sans" panose="020B0503020203020204" pitchFamily="34" charset="0"/>
            </a:endParaRPr>
          </a:p>
          <a:p>
            <a:pPr algn="l">
              <a:buFont typeface="Arial" panose="020B0604020202020204" pitchFamily="34" charset="0"/>
              <a:buChar char="•"/>
            </a:pPr>
            <a:r>
              <a:rPr lang="en-US" sz="4900" b="0" i="0" u="sng" dirty="0">
                <a:solidFill>
                  <a:srgbClr val="001D2E"/>
                </a:solidFill>
                <a:effectLst/>
                <a:latin typeface="PT Sans" panose="020B0503020203020204" pitchFamily="34" charset="0"/>
                <a:hlinkClick r:id="rId8"/>
              </a:rPr>
              <a:t>Murphy, Carol A.</a:t>
            </a:r>
            <a:endParaRPr lang="en-US" sz="4900" b="1" i="0" dirty="0">
              <a:solidFill>
                <a:srgbClr val="003B5C"/>
              </a:solidFill>
              <a:effectLst/>
              <a:latin typeface="PT Sans" panose="020B0503020203020204" pitchFamily="34" charset="0"/>
            </a:endParaRPr>
          </a:p>
          <a:p>
            <a:pPr algn="l">
              <a:buFont typeface="Arial" panose="020B0604020202020204" pitchFamily="34" charset="0"/>
              <a:buChar char="•"/>
            </a:pPr>
            <a:r>
              <a:rPr lang="en-US" sz="4900" b="0" i="0" u="sng" dirty="0" err="1">
                <a:solidFill>
                  <a:srgbClr val="001D2E"/>
                </a:solidFill>
                <a:effectLst/>
                <a:latin typeface="PT Sans" panose="020B0503020203020204" pitchFamily="34" charset="0"/>
                <a:hlinkClick r:id="rId9"/>
              </a:rPr>
              <a:t>DePhillips</a:t>
            </a:r>
            <a:r>
              <a:rPr lang="en-US" sz="4900" b="0" i="0" u="sng" dirty="0">
                <a:solidFill>
                  <a:srgbClr val="001D2E"/>
                </a:solidFill>
                <a:effectLst/>
                <a:latin typeface="PT Sans" panose="020B0503020203020204" pitchFamily="34" charset="0"/>
                <a:hlinkClick r:id="rId9"/>
              </a:rPr>
              <a:t>, Christopher P.</a:t>
            </a:r>
            <a:endParaRPr lang="en-US" sz="4900" b="1" i="0" dirty="0">
              <a:solidFill>
                <a:srgbClr val="003B5C"/>
              </a:solidFill>
              <a:effectLst/>
              <a:latin typeface="PT Sans" panose="020B0503020203020204" pitchFamily="34" charset="0"/>
            </a:endParaRPr>
          </a:p>
          <a:p>
            <a:pPr algn="l">
              <a:buFont typeface="Arial" panose="020B0604020202020204" pitchFamily="34" charset="0"/>
              <a:buChar char="•"/>
            </a:pPr>
            <a:r>
              <a:rPr lang="en-US" sz="4900" b="0" i="0" u="sng" dirty="0">
                <a:solidFill>
                  <a:srgbClr val="001D2E"/>
                </a:solidFill>
                <a:effectLst/>
                <a:latin typeface="PT Sans" panose="020B0503020203020204" pitchFamily="34" charset="0"/>
                <a:hlinkClick r:id="rId10"/>
              </a:rPr>
              <a:t>Clifton, Robert D.</a:t>
            </a:r>
            <a:endParaRPr lang="en-US" sz="4900" b="1" i="0" dirty="0">
              <a:solidFill>
                <a:srgbClr val="003B5C"/>
              </a:solidFill>
              <a:effectLst/>
              <a:latin typeface="PT Sans" panose="020B0503020203020204" pitchFamily="34" charset="0"/>
            </a:endParaRPr>
          </a:p>
          <a:p>
            <a:pPr algn="l">
              <a:buFont typeface="Arial" panose="020B0604020202020204" pitchFamily="34" charset="0"/>
              <a:buChar char="•"/>
            </a:pPr>
            <a:r>
              <a:rPr lang="en-US" sz="4900" b="0" i="0" u="sng" dirty="0" err="1">
                <a:solidFill>
                  <a:srgbClr val="001D2E"/>
                </a:solidFill>
                <a:effectLst/>
                <a:latin typeface="PT Sans" panose="020B0503020203020204" pitchFamily="34" charset="0"/>
                <a:hlinkClick r:id="rId11"/>
              </a:rPr>
              <a:t>Karabinchak</a:t>
            </a:r>
            <a:r>
              <a:rPr lang="en-US" sz="4900" b="0" i="0" u="sng" dirty="0">
                <a:solidFill>
                  <a:srgbClr val="001D2E"/>
                </a:solidFill>
                <a:effectLst/>
                <a:latin typeface="PT Sans" panose="020B0503020203020204" pitchFamily="34" charset="0"/>
                <a:hlinkClick r:id="rId11"/>
              </a:rPr>
              <a:t>, Robert J.</a:t>
            </a:r>
            <a:endParaRPr lang="en-US" sz="4900" b="1" i="0" dirty="0">
              <a:solidFill>
                <a:srgbClr val="003B5C"/>
              </a:solidFill>
              <a:effectLst/>
              <a:latin typeface="PT Sans" panose="020B0503020203020204" pitchFamily="34" charset="0"/>
            </a:endParaRPr>
          </a:p>
          <a:p>
            <a:pPr algn="l">
              <a:buFont typeface="Arial" panose="020B0604020202020204" pitchFamily="34" charset="0"/>
              <a:buChar char="•"/>
            </a:pPr>
            <a:r>
              <a:rPr lang="en-US" sz="4900" b="0" i="0" u="sng" dirty="0" err="1">
                <a:solidFill>
                  <a:srgbClr val="001D2E"/>
                </a:solidFill>
                <a:effectLst/>
                <a:latin typeface="PT Sans" panose="020B0503020203020204" pitchFamily="34" charset="0"/>
                <a:hlinkClick r:id="rId12"/>
              </a:rPr>
              <a:t>Scharfenberger</a:t>
            </a:r>
            <a:r>
              <a:rPr lang="en-US" sz="4900" b="0" i="0" u="sng" dirty="0">
                <a:solidFill>
                  <a:srgbClr val="001D2E"/>
                </a:solidFill>
                <a:effectLst/>
                <a:latin typeface="PT Sans" panose="020B0503020203020204" pitchFamily="34" charset="0"/>
                <a:hlinkClick r:id="rId12"/>
              </a:rPr>
              <a:t>, Gerry</a:t>
            </a:r>
            <a:endParaRPr lang="en-US" sz="4900" b="1" i="0" dirty="0">
              <a:solidFill>
                <a:srgbClr val="003B5C"/>
              </a:solidFill>
              <a:effectLst/>
              <a:latin typeface="PT Sans" panose="020B0503020203020204" pitchFamily="34" charset="0"/>
            </a:endParaRPr>
          </a:p>
          <a:p>
            <a:pPr algn="l">
              <a:buFont typeface="Arial" panose="020B0604020202020204" pitchFamily="34" charset="0"/>
              <a:buChar char="•"/>
            </a:pPr>
            <a:r>
              <a:rPr lang="en-US" b="0" i="0" u="sng" dirty="0">
                <a:solidFill>
                  <a:srgbClr val="001D2E"/>
                </a:solidFill>
                <a:effectLst/>
                <a:latin typeface="PT Sans" panose="020B0503020203020204" pitchFamily="34" charset="0"/>
                <a:hlinkClick r:id="rId13"/>
              </a:rPr>
              <a:t>Dunn, Aura K.</a:t>
            </a:r>
            <a:endParaRPr lang="en-US" b="1" i="0" dirty="0">
              <a:solidFill>
                <a:srgbClr val="003B5C"/>
              </a:solidFill>
              <a:effectLst/>
              <a:latin typeface="PT Sans" panose="020B0503020203020204" pitchFamily="34" charset="0"/>
            </a:endParaRPr>
          </a:p>
          <a:p>
            <a:pPr algn="l">
              <a:buFont typeface="Arial" panose="020B0604020202020204" pitchFamily="34" charset="0"/>
              <a:buChar char="•"/>
            </a:pPr>
            <a:r>
              <a:rPr lang="en-US" b="0" i="0" u="sng" dirty="0">
                <a:solidFill>
                  <a:srgbClr val="001D2E"/>
                </a:solidFill>
                <a:effectLst/>
                <a:latin typeface="PT Sans" panose="020B0503020203020204" pitchFamily="34" charset="0"/>
                <a:hlinkClick r:id="rId14"/>
              </a:rPr>
              <a:t>Speight, Shanique</a:t>
            </a:r>
            <a:endParaRPr lang="en-US" b="1" i="0" dirty="0">
              <a:solidFill>
                <a:srgbClr val="003B5C"/>
              </a:solidFill>
              <a:effectLst/>
              <a:latin typeface="PT Sans" panose="020B0503020203020204" pitchFamily="34" charset="0"/>
            </a:endParaRPr>
          </a:p>
          <a:p>
            <a:pPr algn="l">
              <a:buFont typeface="Arial" panose="020B0604020202020204" pitchFamily="34" charset="0"/>
              <a:buChar char="•"/>
            </a:pPr>
            <a:r>
              <a:rPr lang="en-US" b="0" i="0" u="sng" dirty="0">
                <a:solidFill>
                  <a:srgbClr val="001D2E"/>
                </a:solidFill>
                <a:effectLst/>
                <a:latin typeface="PT Sans" panose="020B0503020203020204" pitchFamily="34" charset="0"/>
                <a:hlinkClick r:id="rId15"/>
              </a:rPr>
              <a:t>Atkins, Reginald W.</a:t>
            </a:r>
            <a:endParaRPr lang="en-US" b="1" i="0" dirty="0">
              <a:solidFill>
                <a:srgbClr val="003B5C"/>
              </a:solidFill>
              <a:effectLst/>
              <a:latin typeface="PT Sans" panose="020B0503020203020204" pitchFamily="34" charset="0"/>
            </a:endParaRPr>
          </a:p>
          <a:p>
            <a:endParaRPr lang="en-US" dirty="0"/>
          </a:p>
        </p:txBody>
      </p:sp>
      <p:sp>
        <p:nvSpPr>
          <p:cNvPr id="7" name="TextBox 6">
            <a:extLst>
              <a:ext uri="{FF2B5EF4-FFF2-40B4-BE49-F238E27FC236}">
                <a16:creationId xmlns:a16="http://schemas.microsoft.com/office/drawing/2014/main" id="{00006A91-0156-0361-B414-8AD0AB3823C9}"/>
              </a:ext>
            </a:extLst>
          </p:cNvPr>
          <p:cNvSpPr txBox="1"/>
          <p:nvPr/>
        </p:nvSpPr>
        <p:spPr>
          <a:xfrm>
            <a:off x="836612" y="3154018"/>
            <a:ext cx="3059527" cy="3539430"/>
          </a:xfrm>
          <a:prstGeom prst="rect">
            <a:avLst/>
          </a:prstGeom>
          <a:noFill/>
        </p:spPr>
        <p:txBody>
          <a:bodyPr wrap="square" rtlCol="0">
            <a:spAutoFit/>
          </a:bodyPr>
          <a:lstStyle/>
          <a:p>
            <a:pPr algn="ctr"/>
            <a:endParaRPr lang="en-US" sz="2800" b="1" dirty="0">
              <a:solidFill>
                <a:srgbClr val="001D2E"/>
              </a:solidFill>
              <a:latin typeface="PT Sans" panose="020B0503020203020204" pitchFamily="34" charset="0"/>
            </a:endParaRPr>
          </a:p>
          <a:p>
            <a:pPr algn="ctr"/>
            <a:endParaRPr lang="en-US" sz="2800" b="1" dirty="0">
              <a:solidFill>
                <a:srgbClr val="001D2E"/>
              </a:solidFill>
              <a:latin typeface="PT Sans" panose="020B0503020203020204" pitchFamily="34" charset="0"/>
            </a:endParaRPr>
          </a:p>
          <a:p>
            <a:pPr algn="ctr"/>
            <a:r>
              <a:rPr lang="en-US" sz="2800" b="1" dirty="0">
                <a:solidFill>
                  <a:srgbClr val="001D2E"/>
                </a:solidFill>
                <a:latin typeface="PT Sans" panose="020B0503020203020204" pitchFamily="34" charset="0"/>
              </a:rPr>
              <a:t>Assemblyman </a:t>
            </a:r>
          </a:p>
          <a:p>
            <a:pPr algn="ctr"/>
            <a:r>
              <a:rPr lang="en-US" sz="2800" b="1" dirty="0">
                <a:solidFill>
                  <a:srgbClr val="001D2E"/>
                </a:solidFill>
                <a:latin typeface="PT Sans" panose="020B0503020203020204" pitchFamily="34" charset="0"/>
              </a:rPr>
              <a:t>Herb Conaway (D)</a:t>
            </a:r>
          </a:p>
          <a:p>
            <a:pPr algn="ctr"/>
            <a:r>
              <a:rPr lang="en-US" sz="2800" b="1" dirty="0">
                <a:solidFill>
                  <a:srgbClr val="001D2E"/>
                </a:solidFill>
                <a:latin typeface="PT Sans" panose="020B0503020203020204" pitchFamily="34" charset="0"/>
              </a:rPr>
              <a:t>Will not post the bill in</a:t>
            </a:r>
          </a:p>
          <a:p>
            <a:pPr algn="ctr"/>
            <a:r>
              <a:rPr lang="en-US" sz="2800" b="1" dirty="0">
                <a:solidFill>
                  <a:srgbClr val="001D2E"/>
                </a:solidFill>
                <a:latin typeface="PT Sans" panose="020B0503020203020204" pitchFamily="34" charset="0"/>
              </a:rPr>
              <a:t>the</a:t>
            </a:r>
          </a:p>
          <a:p>
            <a:pPr algn="ctr"/>
            <a:r>
              <a:rPr lang="en-US" sz="2800" b="1" dirty="0">
                <a:solidFill>
                  <a:srgbClr val="001D2E"/>
                </a:solidFill>
                <a:latin typeface="PT Sans" panose="020B0503020203020204" pitchFamily="34" charset="0"/>
              </a:rPr>
              <a:t>Health Committee</a:t>
            </a:r>
            <a:endParaRPr lang="en-US" sz="2800" b="1" dirty="0">
              <a:solidFill>
                <a:srgbClr val="001D2E"/>
              </a:solidFill>
              <a:highlight>
                <a:srgbClr val="FF0000"/>
              </a:highlight>
              <a:latin typeface="PT Sans" panose="020B0503020203020204" pitchFamily="34" charset="0"/>
            </a:endParaRPr>
          </a:p>
        </p:txBody>
      </p:sp>
      <p:sp>
        <p:nvSpPr>
          <p:cNvPr id="9" name="TextBox 8">
            <a:extLst>
              <a:ext uri="{FF2B5EF4-FFF2-40B4-BE49-F238E27FC236}">
                <a16:creationId xmlns:a16="http://schemas.microsoft.com/office/drawing/2014/main" id="{9381E73D-F50E-A582-03E6-96827A032030}"/>
              </a:ext>
            </a:extLst>
          </p:cNvPr>
          <p:cNvSpPr txBox="1"/>
          <p:nvPr/>
        </p:nvSpPr>
        <p:spPr>
          <a:xfrm>
            <a:off x="1192696" y="2505075"/>
            <a:ext cx="2822713" cy="923330"/>
          </a:xfrm>
          <a:prstGeom prst="rect">
            <a:avLst/>
          </a:prstGeom>
          <a:noFill/>
        </p:spPr>
        <p:txBody>
          <a:bodyPr wrap="square">
            <a:spAutoFit/>
          </a:bodyPr>
          <a:lstStyle/>
          <a:p>
            <a:pPr algn="l">
              <a:buFont typeface="Arial" panose="020B0604020202020204" pitchFamily="34" charset="0"/>
              <a:buChar char="•"/>
            </a:pPr>
            <a:r>
              <a:rPr lang="en-US" b="0" i="0" u="sng" dirty="0" err="1">
                <a:solidFill>
                  <a:srgbClr val="001D2E"/>
                </a:solidFill>
                <a:effectLst/>
                <a:latin typeface="PT Sans" panose="020B0503020203020204" pitchFamily="34" charset="0"/>
                <a:hlinkClick r:id="rId16"/>
              </a:rPr>
              <a:t>Mbñoz</a:t>
            </a:r>
            <a:r>
              <a:rPr lang="en-US" b="0" i="0" u="sng" dirty="0">
                <a:solidFill>
                  <a:srgbClr val="001D2E"/>
                </a:solidFill>
                <a:effectLst/>
                <a:latin typeface="PT Sans" panose="020B0503020203020204" pitchFamily="34" charset="0"/>
                <a:hlinkClick r:id="rId16"/>
              </a:rPr>
              <a:t>, Nancy F.</a:t>
            </a:r>
            <a:r>
              <a:rPr lang="en-US" b="0" i="0" u="sng" dirty="0">
                <a:solidFill>
                  <a:srgbClr val="001D2E"/>
                </a:solidFill>
                <a:effectLst/>
                <a:latin typeface="PT Sans" panose="020B0503020203020204" pitchFamily="34" charset="0"/>
              </a:rPr>
              <a:t> (R)</a:t>
            </a:r>
            <a:endParaRPr lang="en-US" b="1" i="0" dirty="0">
              <a:solidFill>
                <a:srgbClr val="003B5C"/>
              </a:solidFill>
              <a:effectLst/>
              <a:latin typeface="PT Sans" panose="020B0503020203020204" pitchFamily="34" charset="0"/>
            </a:endParaRPr>
          </a:p>
          <a:p>
            <a:pPr algn="l">
              <a:buFont typeface="Arial" panose="020B0604020202020204" pitchFamily="34" charset="0"/>
              <a:buChar char="•"/>
            </a:pPr>
            <a:r>
              <a:rPr lang="en-US" b="0" i="0" u="sng" dirty="0">
                <a:solidFill>
                  <a:srgbClr val="001D2E"/>
                </a:solidFill>
                <a:effectLst/>
                <a:latin typeface="PT Sans" panose="020B0503020203020204" pitchFamily="34" charset="0"/>
                <a:hlinkClick r:id="rId17"/>
              </a:rPr>
              <a:t>Spearman, William W.</a:t>
            </a:r>
            <a:r>
              <a:rPr lang="en-US" b="0" i="0" u="sng" dirty="0">
                <a:solidFill>
                  <a:srgbClr val="001D2E"/>
                </a:solidFill>
                <a:effectLst/>
                <a:latin typeface="PT Sans" panose="020B0503020203020204" pitchFamily="34" charset="0"/>
              </a:rPr>
              <a:t> (D)</a:t>
            </a:r>
            <a:endParaRPr lang="en-US" b="1" i="0" dirty="0">
              <a:solidFill>
                <a:srgbClr val="003B5C"/>
              </a:solidFill>
              <a:effectLst/>
              <a:latin typeface="PT Sans" panose="020B0503020203020204" pitchFamily="34" charset="0"/>
            </a:endParaRPr>
          </a:p>
          <a:p>
            <a:pPr algn="l">
              <a:buFont typeface="Arial" panose="020B0604020202020204" pitchFamily="34" charset="0"/>
              <a:buChar char="•"/>
            </a:pPr>
            <a:r>
              <a:rPr lang="en-US" b="0" i="0" u="sng" dirty="0">
                <a:solidFill>
                  <a:srgbClr val="001D2E"/>
                </a:solidFill>
                <a:effectLst/>
                <a:latin typeface="PT Sans" panose="020B0503020203020204" pitchFamily="34" charset="0"/>
                <a:hlinkClick r:id="rId18"/>
              </a:rPr>
              <a:t>Quijano, Annette</a:t>
            </a:r>
            <a:r>
              <a:rPr lang="en-US" b="0" i="0" u="sng" dirty="0">
                <a:solidFill>
                  <a:srgbClr val="001D2E"/>
                </a:solidFill>
                <a:effectLst/>
                <a:latin typeface="PT Sans" panose="020B0503020203020204" pitchFamily="34" charset="0"/>
              </a:rPr>
              <a:t> (D)</a:t>
            </a:r>
            <a:endParaRPr lang="en-US" b="1" i="0" dirty="0">
              <a:solidFill>
                <a:srgbClr val="003B5C"/>
              </a:solidFill>
              <a:effectLst/>
              <a:latin typeface="PT Sans" panose="020B0503020203020204" pitchFamily="34" charset="0"/>
            </a:endParaRPr>
          </a:p>
        </p:txBody>
      </p:sp>
      <p:sp>
        <p:nvSpPr>
          <p:cNvPr id="10" name="TextBox 9">
            <a:extLst>
              <a:ext uri="{FF2B5EF4-FFF2-40B4-BE49-F238E27FC236}">
                <a16:creationId xmlns:a16="http://schemas.microsoft.com/office/drawing/2014/main" id="{2CF75ED0-2A22-6048-F636-ECAF87CC05D1}"/>
              </a:ext>
            </a:extLst>
          </p:cNvPr>
          <p:cNvSpPr txBox="1"/>
          <p:nvPr/>
        </p:nvSpPr>
        <p:spPr>
          <a:xfrm>
            <a:off x="6668190" y="2372140"/>
            <a:ext cx="4331114" cy="3970318"/>
          </a:xfrm>
          <a:prstGeom prst="rect">
            <a:avLst/>
          </a:prstGeom>
          <a:noFill/>
        </p:spPr>
        <p:txBody>
          <a:bodyPr wrap="square" rtlCol="0">
            <a:spAutoFit/>
          </a:bodyPr>
          <a:lstStyle/>
          <a:p>
            <a:pPr algn="l">
              <a:buFont typeface="Arial" panose="020B0604020202020204" pitchFamily="34" charset="0"/>
              <a:buChar char="•"/>
            </a:pPr>
            <a:r>
              <a:rPr lang="en-US" b="0" i="0" u="sng" dirty="0">
                <a:solidFill>
                  <a:srgbClr val="001D2E"/>
                </a:solidFill>
                <a:effectLst/>
                <a:latin typeface="PT Sans" panose="020B0503020203020204" pitchFamily="34" charset="0"/>
                <a:hlinkClick r:id="rId19"/>
              </a:rPr>
              <a:t>Carter, Linda S.</a:t>
            </a:r>
            <a:endParaRPr lang="en-US" b="1" i="0" dirty="0">
              <a:solidFill>
                <a:srgbClr val="003B5C"/>
              </a:solidFill>
              <a:effectLst/>
              <a:latin typeface="PT Sans" panose="020B0503020203020204" pitchFamily="34" charset="0"/>
            </a:endParaRPr>
          </a:p>
          <a:p>
            <a:pPr algn="l">
              <a:buFont typeface="Arial" panose="020B0604020202020204" pitchFamily="34" charset="0"/>
              <a:buChar char="•"/>
            </a:pPr>
            <a:r>
              <a:rPr lang="en-US" b="0" i="0" u="sng" dirty="0">
                <a:solidFill>
                  <a:srgbClr val="001D2E"/>
                </a:solidFill>
                <a:effectLst/>
                <a:latin typeface="PT Sans" panose="020B0503020203020204" pitchFamily="34" charset="0"/>
                <a:hlinkClick r:id="rId20"/>
              </a:rPr>
              <a:t>Haider, Shama A.</a:t>
            </a:r>
            <a:endParaRPr lang="en-US" b="1" i="0" dirty="0">
              <a:solidFill>
                <a:srgbClr val="003B5C"/>
              </a:solidFill>
              <a:effectLst/>
              <a:latin typeface="PT Sans" panose="020B0503020203020204" pitchFamily="34" charset="0"/>
            </a:endParaRPr>
          </a:p>
          <a:p>
            <a:pPr algn="l">
              <a:buFont typeface="Arial" panose="020B0604020202020204" pitchFamily="34" charset="0"/>
              <a:buChar char="•"/>
            </a:pPr>
            <a:r>
              <a:rPr lang="en-US" b="0" i="0" u="sng" dirty="0" err="1">
                <a:solidFill>
                  <a:srgbClr val="001D2E"/>
                </a:solidFill>
                <a:effectLst/>
                <a:latin typeface="PT Sans" panose="020B0503020203020204" pitchFamily="34" charset="0"/>
                <a:hlinkClick r:id="rId21"/>
              </a:rPr>
              <a:t>Sauickie</a:t>
            </a:r>
            <a:r>
              <a:rPr lang="en-US" b="0" i="0" u="sng" dirty="0">
                <a:solidFill>
                  <a:srgbClr val="001D2E"/>
                </a:solidFill>
                <a:effectLst/>
                <a:latin typeface="PT Sans" panose="020B0503020203020204" pitchFamily="34" charset="0"/>
                <a:hlinkClick r:id="rId21"/>
              </a:rPr>
              <a:t>, Alex</a:t>
            </a:r>
            <a:endParaRPr lang="en-US" b="1" i="0" dirty="0">
              <a:solidFill>
                <a:srgbClr val="003B5C"/>
              </a:solidFill>
              <a:effectLst/>
              <a:latin typeface="PT Sans" panose="020B0503020203020204" pitchFamily="34" charset="0"/>
            </a:endParaRPr>
          </a:p>
          <a:p>
            <a:pPr algn="l">
              <a:buFont typeface="Arial" panose="020B0604020202020204" pitchFamily="34" charset="0"/>
              <a:buChar char="•"/>
            </a:pPr>
            <a:r>
              <a:rPr lang="en-US" b="0" i="0" u="sng" dirty="0">
                <a:solidFill>
                  <a:srgbClr val="001D2E"/>
                </a:solidFill>
                <a:effectLst/>
                <a:latin typeface="PT Sans" panose="020B0503020203020204" pitchFamily="34" charset="0"/>
                <a:hlinkClick r:id="rId22"/>
              </a:rPr>
              <a:t>Park, Ellen J.</a:t>
            </a:r>
            <a:endParaRPr lang="en-US" b="1" i="0" dirty="0">
              <a:solidFill>
                <a:srgbClr val="003B5C"/>
              </a:solidFill>
              <a:effectLst/>
              <a:latin typeface="PT Sans" panose="020B0503020203020204" pitchFamily="34" charset="0"/>
            </a:endParaRPr>
          </a:p>
          <a:p>
            <a:pPr algn="l">
              <a:buFont typeface="Arial" panose="020B0604020202020204" pitchFamily="34" charset="0"/>
              <a:buChar char="•"/>
            </a:pPr>
            <a:r>
              <a:rPr lang="en-US" b="0" i="0" u="sng" dirty="0">
                <a:solidFill>
                  <a:srgbClr val="001D2E"/>
                </a:solidFill>
                <a:effectLst/>
                <a:latin typeface="PT Sans" panose="020B0503020203020204" pitchFamily="34" charset="0"/>
                <a:hlinkClick r:id="rId23"/>
              </a:rPr>
              <a:t>Wimberly, Benjie E.</a:t>
            </a:r>
            <a:endParaRPr lang="en-US" b="1" i="0" dirty="0">
              <a:solidFill>
                <a:srgbClr val="003B5C"/>
              </a:solidFill>
              <a:effectLst/>
              <a:latin typeface="PT Sans" panose="020B0503020203020204" pitchFamily="34" charset="0"/>
            </a:endParaRPr>
          </a:p>
          <a:p>
            <a:pPr algn="l">
              <a:buFont typeface="Arial" panose="020B0604020202020204" pitchFamily="34" charset="0"/>
              <a:buChar char="•"/>
            </a:pPr>
            <a:r>
              <a:rPr lang="en-US" b="0" i="0" u="sng" dirty="0">
                <a:solidFill>
                  <a:srgbClr val="001D2E"/>
                </a:solidFill>
                <a:effectLst/>
                <a:latin typeface="PT Sans" panose="020B0503020203020204" pitchFamily="34" charset="0"/>
                <a:hlinkClick r:id="rId24"/>
              </a:rPr>
              <a:t>Barlas, Al</a:t>
            </a:r>
            <a:endParaRPr lang="en-US" b="1" i="0" dirty="0">
              <a:solidFill>
                <a:srgbClr val="003B5C"/>
              </a:solidFill>
              <a:effectLst/>
              <a:latin typeface="PT Sans" panose="020B0503020203020204" pitchFamily="34" charset="0"/>
            </a:endParaRPr>
          </a:p>
          <a:p>
            <a:pPr algn="l">
              <a:buFont typeface="Arial" panose="020B0604020202020204" pitchFamily="34" charset="0"/>
              <a:buChar char="•"/>
            </a:pPr>
            <a:r>
              <a:rPr lang="en-US" b="0" i="0" u="sng" dirty="0">
                <a:solidFill>
                  <a:srgbClr val="001D2E"/>
                </a:solidFill>
                <a:effectLst/>
                <a:latin typeface="PT Sans" panose="020B0503020203020204" pitchFamily="34" charset="0"/>
                <a:hlinkClick r:id="rId25"/>
              </a:rPr>
              <a:t>Miller, Cody D.</a:t>
            </a:r>
            <a:endParaRPr lang="en-US" b="1" i="0" dirty="0">
              <a:solidFill>
                <a:srgbClr val="003B5C"/>
              </a:solidFill>
              <a:effectLst/>
              <a:latin typeface="PT Sans" panose="020B0503020203020204" pitchFamily="34" charset="0"/>
            </a:endParaRPr>
          </a:p>
          <a:p>
            <a:pPr algn="l">
              <a:buFont typeface="Arial" panose="020B0604020202020204" pitchFamily="34" charset="0"/>
              <a:buChar char="•"/>
            </a:pPr>
            <a:r>
              <a:rPr lang="en-US" b="0" i="0" u="sng" dirty="0">
                <a:solidFill>
                  <a:srgbClr val="001D2E"/>
                </a:solidFill>
                <a:effectLst/>
                <a:latin typeface="PT Sans" panose="020B0503020203020204" pitchFamily="34" charset="0"/>
                <a:hlinkClick r:id="rId26"/>
              </a:rPr>
              <a:t>Calabrese, Clinton</a:t>
            </a:r>
            <a:endParaRPr lang="en-US" b="0" i="0" u="sng" dirty="0">
              <a:solidFill>
                <a:srgbClr val="001D2E"/>
              </a:solidFill>
              <a:effectLst/>
              <a:latin typeface="PT Sans" panose="020B0503020203020204" pitchFamily="34" charset="0"/>
            </a:endParaRPr>
          </a:p>
          <a:p>
            <a:pPr algn="l">
              <a:buFont typeface="Arial" panose="020B0604020202020204" pitchFamily="34" charset="0"/>
              <a:buChar char="•"/>
            </a:pPr>
            <a:r>
              <a:rPr lang="en-US" b="0" i="0" u="sng" dirty="0">
                <a:solidFill>
                  <a:srgbClr val="001D2E"/>
                </a:solidFill>
                <a:effectLst/>
                <a:latin typeface="PT Sans" panose="020B0503020203020204" pitchFamily="34" charset="0"/>
                <a:hlinkClick r:id="rId27"/>
              </a:rPr>
              <a:t>Bailey, David, Jr.</a:t>
            </a:r>
            <a:endParaRPr lang="en-US" b="1" i="0" dirty="0">
              <a:solidFill>
                <a:srgbClr val="003B5C"/>
              </a:solidFill>
              <a:effectLst/>
              <a:latin typeface="PT Sans" panose="020B0503020203020204" pitchFamily="34" charset="0"/>
            </a:endParaRPr>
          </a:p>
          <a:p>
            <a:pPr algn="l">
              <a:buFont typeface="Arial" panose="020B0604020202020204" pitchFamily="34" charset="0"/>
              <a:buChar char="•"/>
            </a:pPr>
            <a:r>
              <a:rPr lang="en-US" b="0" i="0" u="sng" dirty="0" err="1">
                <a:solidFill>
                  <a:srgbClr val="001D2E"/>
                </a:solidFill>
                <a:effectLst/>
                <a:latin typeface="PT Sans" panose="020B0503020203020204" pitchFamily="34" charset="0"/>
                <a:hlinkClick r:id="rId28"/>
              </a:rPr>
              <a:t>Schnall</a:t>
            </a:r>
            <a:r>
              <a:rPr lang="en-US" b="0" i="0" u="sng" dirty="0">
                <a:solidFill>
                  <a:srgbClr val="001D2E"/>
                </a:solidFill>
                <a:effectLst/>
                <a:latin typeface="PT Sans" panose="020B0503020203020204" pitchFamily="34" charset="0"/>
                <a:hlinkClick r:id="rId28"/>
              </a:rPr>
              <a:t>, Alexander</a:t>
            </a:r>
            <a:endParaRPr lang="en-US" b="1" i="0" dirty="0">
              <a:solidFill>
                <a:srgbClr val="003B5C"/>
              </a:solidFill>
              <a:effectLst/>
              <a:latin typeface="PT Sans" panose="020B0503020203020204" pitchFamily="34" charset="0"/>
            </a:endParaRPr>
          </a:p>
          <a:p>
            <a:pPr algn="l">
              <a:buFont typeface="Arial" panose="020B0604020202020204" pitchFamily="34" charset="0"/>
              <a:buChar char="•"/>
            </a:pPr>
            <a:r>
              <a:rPr lang="en-US" b="0" i="0" u="sng" dirty="0">
                <a:solidFill>
                  <a:srgbClr val="001D2E"/>
                </a:solidFill>
                <a:effectLst/>
                <a:latin typeface="PT Sans" panose="020B0503020203020204" pitchFamily="34" charset="0"/>
                <a:hlinkClick r:id="rId29"/>
              </a:rPr>
              <a:t>Katz, Andrea</a:t>
            </a:r>
            <a:endParaRPr lang="en-US" b="1" i="0" dirty="0">
              <a:solidFill>
                <a:srgbClr val="003B5C"/>
              </a:solidFill>
              <a:effectLst/>
              <a:latin typeface="PT Sans" panose="020B0503020203020204" pitchFamily="34" charset="0"/>
            </a:endParaRPr>
          </a:p>
          <a:p>
            <a:pPr algn="l">
              <a:buFont typeface="Arial" panose="020B0604020202020204" pitchFamily="34" charset="0"/>
              <a:buChar char="•"/>
            </a:pPr>
            <a:r>
              <a:rPr lang="en-US" b="0" i="0" u="sng" dirty="0">
                <a:solidFill>
                  <a:srgbClr val="001D2E"/>
                </a:solidFill>
                <a:effectLst/>
                <a:latin typeface="PT Sans" panose="020B0503020203020204" pitchFamily="34" charset="0"/>
                <a:hlinkClick r:id="rId30"/>
              </a:rPr>
              <a:t>Rodriguez, Gabriel</a:t>
            </a:r>
            <a:endParaRPr lang="en-US" b="1" i="0" dirty="0">
              <a:solidFill>
                <a:srgbClr val="003B5C"/>
              </a:solidFill>
              <a:effectLst/>
              <a:latin typeface="PT Sans" panose="020B0503020203020204" pitchFamily="34" charset="0"/>
            </a:endParaRPr>
          </a:p>
          <a:p>
            <a:pPr algn="l">
              <a:buFont typeface="Arial" panose="020B0604020202020204" pitchFamily="34" charset="0"/>
              <a:buChar char="•"/>
            </a:pPr>
            <a:endParaRPr lang="en-US" b="1" i="0" dirty="0">
              <a:solidFill>
                <a:srgbClr val="003B5C"/>
              </a:solidFill>
              <a:effectLst/>
              <a:latin typeface="PT Sans" panose="020B0503020203020204" pitchFamily="34" charset="0"/>
            </a:endParaRPr>
          </a:p>
          <a:p>
            <a:endParaRPr lang="en-US" dirty="0"/>
          </a:p>
        </p:txBody>
      </p:sp>
    </p:spTree>
    <p:extLst>
      <p:ext uri="{BB962C8B-B14F-4D97-AF65-F5344CB8AC3E}">
        <p14:creationId xmlns:p14="http://schemas.microsoft.com/office/powerpoint/2010/main" val="10995116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3F181-944D-98FA-3A65-EDA8537BE16F}"/>
              </a:ext>
            </a:extLst>
          </p:cNvPr>
          <p:cNvSpPr>
            <a:spLocks noGrp="1"/>
          </p:cNvSpPr>
          <p:nvPr>
            <p:ph type="title"/>
          </p:nvPr>
        </p:nvSpPr>
        <p:spPr/>
        <p:txBody>
          <a:bodyPr/>
          <a:lstStyle/>
          <a:p>
            <a:pPr algn="ctr"/>
            <a:r>
              <a:rPr lang="en-US" b="1" dirty="0">
                <a:latin typeface="Elephant" panose="02020904090505020303" pitchFamily="18" charset="0"/>
              </a:rPr>
              <a:t>Primary Sponsors &amp; Cosponsors</a:t>
            </a:r>
            <a:endParaRPr lang="en-US" dirty="0"/>
          </a:p>
        </p:txBody>
      </p:sp>
      <p:sp>
        <p:nvSpPr>
          <p:cNvPr id="3" name="Text Placeholder 2">
            <a:extLst>
              <a:ext uri="{FF2B5EF4-FFF2-40B4-BE49-F238E27FC236}">
                <a16:creationId xmlns:a16="http://schemas.microsoft.com/office/drawing/2014/main" id="{ABE420AF-DC10-E27A-8DC7-6A4E10271D54}"/>
              </a:ext>
            </a:extLst>
          </p:cNvPr>
          <p:cNvSpPr>
            <a:spLocks noGrp="1"/>
          </p:cNvSpPr>
          <p:nvPr>
            <p:ph type="body" idx="1"/>
          </p:nvPr>
        </p:nvSpPr>
        <p:spPr/>
        <p:txBody>
          <a:bodyPr>
            <a:normAutofit fontScale="47500" lnSpcReduction="20000"/>
          </a:bodyPr>
          <a:lstStyle/>
          <a:p>
            <a:endParaRPr lang="en-US" dirty="0"/>
          </a:p>
          <a:p>
            <a:endParaRPr lang="en-US" dirty="0"/>
          </a:p>
          <a:p>
            <a:r>
              <a:rPr lang="en-US" sz="4400" dirty="0"/>
              <a:t>ASSEMBLY </a:t>
            </a:r>
            <a:r>
              <a:rPr lang="en-US" sz="4400" b="1" dirty="0">
                <a:latin typeface="Elephant" panose="02020904090505020303" pitchFamily="18" charset="0"/>
              </a:rPr>
              <a:t>A944</a:t>
            </a:r>
            <a:endParaRPr lang="en-US" sz="4400" dirty="0"/>
          </a:p>
          <a:p>
            <a:endParaRPr lang="en-US" dirty="0"/>
          </a:p>
        </p:txBody>
      </p:sp>
      <p:graphicFrame>
        <p:nvGraphicFramePr>
          <p:cNvPr id="10" name="Content Placeholder 3">
            <a:extLst>
              <a:ext uri="{FF2B5EF4-FFF2-40B4-BE49-F238E27FC236}">
                <a16:creationId xmlns:a16="http://schemas.microsoft.com/office/drawing/2014/main" id="{CD49FB48-9116-59E4-8A84-96754CF42A42}"/>
              </a:ext>
            </a:extLst>
          </p:cNvPr>
          <p:cNvGraphicFramePr>
            <a:graphicFrameLocks noGrp="1"/>
          </p:cNvGraphicFramePr>
          <p:nvPr>
            <p:ph sz="half" idx="2"/>
            <p:extLst>
              <p:ext uri="{D42A27DB-BD31-4B8C-83A1-F6EECF244321}">
                <p14:modId xmlns:p14="http://schemas.microsoft.com/office/powerpoint/2010/main" val="3620869060"/>
              </p:ext>
            </p:extLst>
          </p:nvPr>
        </p:nvGraphicFramePr>
        <p:xfrm>
          <a:off x="839788" y="2505075"/>
          <a:ext cx="5157787" cy="36845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 Placeholder 4">
            <a:extLst>
              <a:ext uri="{FF2B5EF4-FFF2-40B4-BE49-F238E27FC236}">
                <a16:creationId xmlns:a16="http://schemas.microsoft.com/office/drawing/2014/main" id="{C4D68EC4-8B68-6442-0B86-5C0B1B351C1E}"/>
              </a:ext>
            </a:extLst>
          </p:cNvPr>
          <p:cNvSpPr>
            <a:spLocks noGrp="1"/>
          </p:cNvSpPr>
          <p:nvPr>
            <p:ph type="body" sz="quarter" idx="3"/>
          </p:nvPr>
        </p:nvSpPr>
        <p:spPr/>
        <p:txBody>
          <a:bodyPr>
            <a:normAutofit fontScale="47500" lnSpcReduction="20000"/>
          </a:bodyPr>
          <a:lstStyle/>
          <a:p>
            <a:pPr algn="ctr"/>
            <a:r>
              <a:rPr lang="en-US" sz="5100" dirty="0"/>
              <a:t>Assembly Speaker Craig Coughlin </a:t>
            </a:r>
          </a:p>
          <a:p>
            <a:endParaRPr lang="en-US" dirty="0"/>
          </a:p>
        </p:txBody>
      </p:sp>
      <p:sp>
        <p:nvSpPr>
          <p:cNvPr id="6" name="Content Placeholder 5">
            <a:extLst>
              <a:ext uri="{FF2B5EF4-FFF2-40B4-BE49-F238E27FC236}">
                <a16:creationId xmlns:a16="http://schemas.microsoft.com/office/drawing/2014/main" id="{093C9C17-C120-D4FA-8C8A-16676A5037B2}"/>
              </a:ext>
            </a:extLst>
          </p:cNvPr>
          <p:cNvSpPr>
            <a:spLocks noGrp="1"/>
          </p:cNvSpPr>
          <p:nvPr>
            <p:ph sz="quarter" idx="4"/>
          </p:nvPr>
        </p:nvSpPr>
        <p:spPr/>
        <p:txBody>
          <a:bodyPr/>
          <a:lstStyle/>
          <a:p>
            <a:r>
              <a:rPr lang="en-US" dirty="0"/>
              <a:t>D19 </a:t>
            </a:r>
          </a:p>
          <a:p>
            <a:r>
              <a:rPr lang="en-US" b="0" i="0" dirty="0">
                <a:solidFill>
                  <a:srgbClr val="1F1F1F"/>
                </a:solidFill>
                <a:effectLst/>
                <a:latin typeface="Google Sans"/>
              </a:rPr>
              <a:t>The district includes the Middlesex County municipalities of Carteret, Perth Amboy, Sayreville, South Amboy, and Woodbridge Township.</a:t>
            </a:r>
            <a:endParaRPr lang="en-US" b="1" dirty="0"/>
          </a:p>
          <a:p>
            <a:endParaRPr lang="en-US" dirty="0"/>
          </a:p>
        </p:txBody>
      </p:sp>
    </p:spTree>
    <p:extLst>
      <p:ext uri="{BB962C8B-B14F-4D97-AF65-F5344CB8AC3E}">
        <p14:creationId xmlns:p14="http://schemas.microsoft.com/office/powerpoint/2010/main" val="8832877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fill">
            <a:extLst>
              <a:ext uri="{FF2B5EF4-FFF2-40B4-BE49-F238E27FC236}">
                <a16:creationId xmlns:a16="http://schemas.microsoft.com/office/drawing/2014/main" id="{8DF67618-B87B-4195-8E24-3B126F79F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lor 2">
            <a:extLst>
              <a:ext uri="{FF2B5EF4-FFF2-40B4-BE49-F238E27FC236}">
                <a16:creationId xmlns:a16="http://schemas.microsoft.com/office/drawing/2014/main" id="{64960379-9FF9-400A-A8A8-F5AB633FD3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2C491629-AE25-486B-9B22-2CE4EE8F7E4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6218159" cy="6858000"/>
            <a:chOff x="651279" y="598259"/>
            <a:chExt cx="10889442" cy="5680742"/>
          </a:xfrm>
        </p:grpSpPr>
        <p:sp>
          <p:nvSpPr>
            <p:cNvPr id="14" name="Color">
              <a:extLst>
                <a:ext uri="{FF2B5EF4-FFF2-40B4-BE49-F238E27FC236}">
                  <a16:creationId xmlns:a16="http://schemas.microsoft.com/office/drawing/2014/main" id="{590EB173-7DC2-4BE8-BC08-19BC09DBD9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lor">
              <a:extLst>
                <a:ext uri="{FF2B5EF4-FFF2-40B4-BE49-F238E27FC236}">
                  <a16:creationId xmlns:a16="http://schemas.microsoft.com/office/drawing/2014/main" id="{0731E2C9-2CF0-48B4-9CEA-35B2199AF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 name="Group 16">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8" name="Freeform: Shape 17">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Freeform: Shape 18">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CF7F729B-E48D-4C40-89FB-1FEBB570809C}"/>
              </a:ext>
            </a:extLst>
          </p:cNvPr>
          <p:cNvSpPr>
            <a:spLocks noGrp="1"/>
          </p:cNvSpPr>
          <p:nvPr>
            <p:ph type="title"/>
          </p:nvPr>
        </p:nvSpPr>
        <p:spPr>
          <a:xfrm>
            <a:off x="786385" y="841248"/>
            <a:ext cx="5129600" cy="5340097"/>
          </a:xfrm>
        </p:spPr>
        <p:txBody>
          <a:bodyPr anchor="ctr">
            <a:normAutofit/>
          </a:bodyPr>
          <a:lstStyle/>
          <a:p>
            <a:pPr algn="ctr"/>
            <a:br>
              <a:rPr lang="en-US" sz="4800" dirty="0">
                <a:solidFill>
                  <a:schemeClr val="bg1"/>
                </a:solidFill>
              </a:rPr>
            </a:br>
            <a:br>
              <a:rPr lang="en-US" sz="4800" b="1" dirty="0">
                <a:solidFill>
                  <a:schemeClr val="bg1"/>
                </a:solidFill>
              </a:rPr>
            </a:br>
            <a:r>
              <a:rPr lang="en-US" sz="4000" b="1" dirty="0"/>
              <a:t>Criteria </a:t>
            </a:r>
            <a:br>
              <a:rPr lang="en-US" sz="4000" b="1" dirty="0"/>
            </a:br>
            <a:r>
              <a:rPr lang="en-US" sz="4000" b="1" dirty="0"/>
              <a:t>for </a:t>
            </a:r>
            <a:br>
              <a:rPr lang="en-US" sz="4000" b="1" dirty="0"/>
            </a:br>
            <a:r>
              <a:rPr lang="en-US" sz="4000" b="1" dirty="0"/>
              <a:t>Awarding </a:t>
            </a:r>
            <a:br>
              <a:rPr lang="en-US" sz="4000" b="1" dirty="0"/>
            </a:br>
            <a:r>
              <a:rPr lang="en-US" sz="4000" b="1" dirty="0"/>
              <a:t>Contact Hours </a:t>
            </a:r>
            <a:br>
              <a:rPr lang="en-US" sz="2000" dirty="0"/>
            </a:br>
            <a:br>
              <a:rPr lang="en-US" sz="4800" dirty="0">
                <a:solidFill>
                  <a:schemeClr val="bg1"/>
                </a:solidFill>
              </a:rPr>
            </a:br>
            <a:endParaRPr lang="en-US" sz="4800" dirty="0">
              <a:solidFill>
                <a:schemeClr val="bg1"/>
              </a:solidFill>
            </a:endParaRPr>
          </a:p>
        </p:txBody>
      </p:sp>
      <p:graphicFrame>
        <p:nvGraphicFramePr>
          <p:cNvPr id="5" name="Content Placeholder 2">
            <a:extLst>
              <a:ext uri="{FF2B5EF4-FFF2-40B4-BE49-F238E27FC236}">
                <a16:creationId xmlns:a16="http://schemas.microsoft.com/office/drawing/2014/main" id="{7A4CF63D-A47E-5C19-96FB-28127F76C480}"/>
              </a:ext>
            </a:extLst>
          </p:cNvPr>
          <p:cNvGraphicFramePr>
            <a:graphicFrameLocks noGrp="1"/>
          </p:cNvGraphicFramePr>
          <p:nvPr>
            <p:ph idx="1"/>
            <p:extLst>
              <p:ext uri="{D42A27DB-BD31-4B8C-83A1-F6EECF244321}">
                <p14:modId xmlns:p14="http://schemas.microsoft.com/office/powerpoint/2010/main" val="365256804"/>
              </p:ext>
            </p:extLst>
          </p:nvPr>
        </p:nvGraphicFramePr>
        <p:xfrm>
          <a:off x="6525628" y="529388"/>
          <a:ext cx="4828172" cy="56519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470164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40588-7AF6-239C-C3FF-E1F9C3630AC6}"/>
              </a:ext>
            </a:extLst>
          </p:cNvPr>
          <p:cNvSpPr>
            <a:spLocks noGrp="1"/>
          </p:cNvSpPr>
          <p:nvPr>
            <p:ph type="title"/>
          </p:nvPr>
        </p:nvSpPr>
        <p:spPr/>
        <p:txBody>
          <a:bodyPr/>
          <a:lstStyle/>
          <a:p>
            <a:endParaRPr lang="en-US"/>
          </a:p>
        </p:txBody>
      </p:sp>
      <p:pic>
        <p:nvPicPr>
          <p:cNvPr id="6" name="Content Placeholder 5" descr="Sticky notes with question marks">
            <a:extLst>
              <a:ext uri="{FF2B5EF4-FFF2-40B4-BE49-F238E27FC236}">
                <a16:creationId xmlns:a16="http://schemas.microsoft.com/office/drawing/2014/main" id="{7FD2D923-8C59-B2A8-BC97-F69B2C9D6CB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7040" y="235320"/>
            <a:ext cx="11277600" cy="6419479"/>
          </a:xfrm>
        </p:spPr>
      </p:pic>
    </p:spTree>
    <p:extLst>
      <p:ext uri="{BB962C8B-B14F-4D97-AF65-F5344CB8AC3E}">
        <p14:creationId xmlns:p14="http://schemas.microsoft.com/office/powerpoint/2010/main" val="22501272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00D74E-79E7-13A2-13F0-A4A710925F2D}"/>
              </a:ext>
            </a:extLst>
          </p:cNvPr>
          <p:cNvSpPr>
            <a:spLocks noGrp="1"/>
          </p:cNvSpPr>
          <p:nvPr>
            <p:ph type="title"/>
          </p:nvPr>
        </p:nvSpPr>
        <p:spPr>
          <a:xfrm>
            <a:off x="838200" y="365125"/>
            <a:ext cx="10515600" cy="1325563"/>
          </a:xfrm>
        </p:spPr>
        <p:txBody>
          <a:bodyPr>
            <a:normAutofit/>
          </a:bodyPr>
          <a:lstStyle/>
          <a:p>
            <a:pPr algn="ctr"/>
            <a:r>
              <a:rPr lang="en-US" sz="5400" b="1" dirty="0"/>
              <a:t>Board Actions</a:t>
            </a:r>
          </a:p>
        </p:txBody>
      </p:sp>
      <p:sp>
        <p:nvSpPr>
          <p:cNvPr id="11"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65313"/>
            <a:ext cx="10424160" cy="18288"/>
          </a:xfrm>
          <a:custGeom>
            <a:avLst/>
            <a:gdLst>
              <a:gd name="connsiteX0" fmla="*/ 0 w 10424160"/>
              <a:gd name="connsiteY0" fmla="*/ 0 h 18288"/>
              <a:gd name="connsiteX1" fmla="*/ 903427 w 10424160"/>
              <a:gd name="connsiteY1" fmla="*/ 0 h 18288"/>
              <a:gd name="connsiteX2" fmla="*/ 1389888 w 10424160"/>
              <a:gd name="connsiteY2" fmla="*/ 0 h 18288"/>
              <a:gd name="connsiteX3" fmla="*/ 2189074 w 10424160"/>
              <a:gd name="connsiteY3" fmla="*/ 0 h 18288"/>
              <a:gd name="connsiteX4" fmla="*/ 2675534 w 10424160"/>
              <a:gd name="connsiteY4" fmla="*/ 0 h 18288"/>
              <a:gd name="connsiteX5" fmla="*/ 3370478 w 10424160"/>
              <a:gd name="connsiteY5" fmla="*/ 0 h 18288"/>
              <a:gd name="connsiteX6" fmla="*/ 4169664 w 10424160"/>
              <a:gd name="connsiteY6" fmla="*/ 0 h 18288"/>
              <a:gd name="connsiteX7" fmla="*/ 4551883 w 10424160"/>
              <a:gd name="connsiteY7" fmla="*/ 0 h 18288"/>
              <a:gd name="connsiteX8" fmla="*/ 4934102 w 10424160"/>
              <a:gd name="connsiteY8" fmla="*/ 0 h 18288"/>
              <a:gd name="connsiteX9" fmla="*/ 5837530 w 10424160"/>
              <a:gd name="connsiteY9" fmla="*/ 0 h 18288"/>
              <a:gd name="connsiteX10" fmla="*/ 6532474 w 10424160"/>
              <a:gd name="connsiteY10" fmla="*/ 0 h 18288"/>
              <a:gd name="connsiteX11" fmla="*/ 6914693 w 10424160"/>
              <a:gd name="connsiteY11" fmla="*/ 0 h 18288"/>
              <a:gd name="connsiteX12" fmla="*/ 7609637 w 10424160"/>
              <a:gd name="connsiteY12" fmla="*/ 0 h 18288"/>
              <a:gd name="connsiteX13" fmla="*/ 8513064 w 10424160"/>
              <a:gd name="connsiteY13" fmla="*/ 0 h 18288"/>
              <a:gd name="connsiteX14" fmla="*/ 9103766 w 10424160"/>
              <a:gd name="connsiteY14" fmla="*/ 0 h 18288"/>
              <a:gd name="connsiteX15" fmla="*/ 9694469 w 10424160"/>
              <a:gd name="connsiteY15" fmla="*/ 0 h 18288"/>
              <a:gd name="connsiteX16" fmla="*/ 10424160 w 10424160"/>
              <a:gd name="connsiteY16" fmla="*/ 0 h 18288"/>
              <a:gd name="connsiteX17" fmla="*/ 10424160 w 10424160"/>
              <a:gd name="connsiteY17" fmla="*/ 18288 h 18288"/>
              <a:gd name="connsiteX18" fmla="*/ 9729216 w 10424160"/>
              <a:gd name="connsiteY18" fmla="*/ 18288 h 18288"/>
              <a:gd name="connsiteX19" fmla="*/ 8930030 w 10424160"/>
              <a:gd name="connsiteY19" fmla="*/ 18288 h 18288"/>
              <a:gd name="connsiteX20" fmla="*/ 8130845 w 10424160"/>
              <a:gd name="connsiteY20" fmla="*/ 18288 h 18288"/>
              <a:gd name="connsiteX21" fmla="*/ 7644384 w 10424160"/>
              <a:gd name="connsiteY21" fmla="*/ 18288 h 18288"/>
              <a:gd name="connsiteX22" fmla="*/ 6740957 w 10424160"/>
              <a:gd name="connsiteY22" fmla="*/ 18288 h 18288"/>
              <a:gd name="connsiteX23" fmla="*/ 6046013 w 10424160"/>
              <a:gd name="connsiteY23" fmla="*/ 18288 h 18288"/>
              <a:gd name="connsiteX24" fmla="*/ 5663794 w 10424160"/>
              <a:gd name="connsiteY24" fmla="*/ 18288 h 18288"/>
              <a:gd name="connsiteX25" fmla="*/ 4968850 w 10424160"/>
              <a:gd name="connsiteY25" fmla="*/ 18288 h 18288"/>
              <a:gd name="connsiteX26" fmla="*/ 4378147 w 10424160"/>
              <a:gd name="connsiteY26" fmla="*/ 18288 h 18288"/>
              <a:gd name="connsiteX27" fmla="*/ 3787445 w 10424160"/>
              <a:gd name="connsiteY27" fmla="*/ 18288 h 18288"/>
              <a:gd name="connsiteX28" fmla="*/ 3196742 w 10424160"/>
              <a:gd name="connsiteY28" fmla="*/ 18288 h 18288"/>
              <a:gd name="connsiteX29" fmla="*/ 2606040 w 10424160"/>
              <a:gd name="connsiteY29" fmla="*/ 18288 h 18288"/>
              <a:gd name="connsiteX30" fmla="*/ 1806854 w 10424160"/>
              <a:gd name="connsiteY30" fmla="*/ 18288 h 18288"/>
              <a:gd name="connsiteX31" fmla="*/ 1111910 w 10424160"/>
              <a:gd name="connsiteY31" fmla="*/ 18288 h 18288"/>
              <a:gd name="connsiteX32" fmla="*/ 729691 w 10424160"/>
              <a:gd name="connsiteY32" fmla="*/ 18288 h 18288"/>
              <a:gd name="connsiteX33" fmla="*/ 0 w 10424160"/>
              <a:gd name="connsiteY33" fmla="*/ 18288 h 18288"/>
              <a:gd name="connsiteX34" fmla="*/ 0 w 10424160"/>
              <a:gd name="connsiteY3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4160" h="18288" fill="none" extrusionOk="0">
                <a:moveTo>
                  <a:pt x="0" y="0"/>
                </a:moveTo>
                <a:cubicBezTo>
                  <a:pt x="251416" y="-3874"/>
                  <a:pt x="479411" y="-20508"/>
                  <a:pt x="903427" y="0"/>
                </a:cubicBezTo>
                <a:cubicBezTo>
                  <a:pt x="1327443" y="20508"/>
                  <a:pt x="1177990" y="-7387"/>
                  <a:pt x="1389888" y="0"/>
                </a:cubicBezTo>
                <a:cubicBezTo>
                  <a:pt x="1601786" y="7387"/>
                  <a:pt x="1928602" y="-6697"/>
                  <a:pt x="2189074" y="0"/>
                </a:cubicBezTo>
                <a:cubicBezTo>
                  <a:pt x="2449546" y="6697"/>
                  <a:pt x="2440085" y="-21144"/>
                  <a:pt x="2675534" y="0"/>
                </a:cubicBezTo>
                <a:cubicBezTo>
                  <a:pt x="2910983" y="21144"/>
                  <a:pt x="3026158" y="-11124"/>
                  <a:pt x="3370478" y="0"/>
                </a:cubicBezTo>
                <a:cubicBezTo>
                  <a:pt x="3714798" y="11124"/>
                  <a:pt x="3864539" y="-10660"/>
                  <a:pt x="4169664" y="0"/>
                </a:cubicBezTo>
                <a:cubicBezTo>
                  <a:pt x="4474789" y="10660"/>
                  <a:pt x="4471218" y="16488"/>
                  <a:pt x="4551883" y="0"/>
                </a:cubicBezTo>
                <a:cubicBezTo>
                  <a:pt x="4632548" y="-16488"/>
                  <a:pt x="4786830" y="7986"/>
                  <a:pt x="4934102" y="0"/>
                </a:cubicBezTo>
                <a:cubicBezTo>
                  <a:pt x="5081374" y="-7986"/>
                  <a:pt x="5575881" y="-33003"/>
                  <a:pt x="5837530" y="0"/>
                </a:cubicBezTo>
                <a:cubicBezTo>
                  <a:pt x="6099179" y="33003"/>
                  <a:pt x="6305895" y="14170"/>
                  <a:pt x="6532474" y="0"/>
                </a:cubicBezTo>
                <a:cubicBezTo>
                  <a:pt x="6759053" y="-14170"/>
                  <a:pt x="6726707" y="16121"/>
                  <a:pt x="6914693" y="0"/>
                </a:cubicBezTo>
                <a:cubicBezTo>
                  <a:pt x="7102679" y="-16121"/>
                  <a:pt x="7397857" y="32594"/>
                  <a:pt x="7609637" y="0"/>
                </a:cubicBezTo>
                <a:cubicBezTo>
                  <a:pt x="7821417" y="-32594"/>
                  <a:pt x="8141235" y="-3745"/>
                  <a:pt x="8513064" y="0"/>
                </a:cubicBezTo>
                <a:cubicBezTo>
                  <a:pt x="8884893" y="3745"/>
                  <a:pt x="8877548" y="3359"/>
                  <a:pt x="9103766" y="0"/>
                </a:cubicBezTo>
                <a:cubicBezTo>
                  <a:pt x="9329984" y="-3359"/>
                  <a:pt x="9545570" y="-17843"/>
                  <a:pt x="9694469" y="0"/>
                </a:cubicBezTo>
                <a:cubicBezTo>
                  <a:pt x="9843368" y="17843"/>
                  <a:pt x="10162477" y="-1217"/>
                  <a:pt x="10424160" y="0"/>
                </a:cubicBezTo>
                <a:cubicBezTo>
                  <a:pt x="10424498" y="7640"/>
                  <a:pt x="10423710" y="11289"/>
                  <a:pt x="10424160" y="18288"/>
                </a:cubicBezTo>
                <a:cubicBezTo>
                  <a:pt x="10184680" y="20716"/>
                  <a:pt x="10034768" y="-9357"/>
                  <a:pt x="9729216" y="18288"/>
                </a:cubicBezTo>
                <a:cubicBezTo>
                  <a:pt x="9423664" y="45933"/>
                  <a:pt x="9309220" y="36372"/>
                  <a:pt x="8930030" y="18288"/>
                </a:cubicBezTo>
                <a:cubicBezTo>
                  <a:pt x="8550840" y="204"/>
                  <a:pt x="8513376" y="34707"/>
                  <a:pt x="8130845" y="18288"/>
                </a:cubicBezTo>
                <a:cubicBezTo>
                  <a:pt x="7748315" y="1869"/>
                  <a:pt x="7864674" y="19659"/>
                  <a:pt x="7644384" y="18288"/>
                </a:cubicBezTo>
                <a:cubicBezTo>
                  <a:pt x="7424094" y="16917"/>
                  <a:pt x="6947001" y="55680"/>
                  <a:pt x="6740957" y="18288"/>
                </a:cubicBezTo>
                <a:cubicBezTo>
                  <a:pt x="6534913" y="-19104"/>
                  <a:pt x="6313809" y="33391"/>
                  <a:pt x="6046013" y="18288"/>
                </a:cubicBezTo>
                <a:cubicBezTo>
                  <a:pt x="5778217" y="3185"/>
                  <a:pt x="5786775" y="1439"/>
                  <a:pt x="5663794" y="18288"/>
                </a:cubicBezTo>
                <a:cubicBezTo>
                  <a:pt x="5540813" y="35137"/>
                  <a:pt x="5204724" y="25434"/>
                  <a:pt x="4968850" y="18288"/>
                </a:cubicBezTo>
                <a:cubicBezTo>
                  <a:pt x="4732976" y="11142"/>
                  <a:pt x="4559928" y="34568"/>
                  <a:pt x="4378147" y="18288"/>
                </a:cubicBezTo>
                <a:cubicBezTo>
                  <a:pt x="4196366" y="2008"/>
                  <a:pt x="3992200" y="35409"/>
                  <a:pt x="3787445" y="18288"/>
                </a:cubicBezTo>
                <a:cubicBezTo>
                  <a:pt x="3582690" y="1167"/>
                  <a:pt x="3488876" y="-7583"/>
                  <a:pt x="3196742" y="18288"/>
                </a:cubicBezTo>
                <a:cubicBezTo>
                  <a:pt x="2904608" y="44159"/>
                  <a:pt x="2729828" y="45906"/>
                  <a:pt x="2606040" y="18288"/>
                </a:cubicBezTo>
                <a:cubicBezTo>
                  <a:pt x="2482252" y="-9330"/>
                  <a:pt x="2000672" y="-5498"/>
                  <a:pt x="1806854" y="18288"/>
                </a:cubicBezTo>
                <a:cubicBezTo>
                  <a:pt x="1613036" y="42074"/>
                  <a:pt x="1310933" y="-4240"/>
                  <a:pt x="1111910" y="18288"/>
                </a:cubicBezTo>
                <a:cubicBezTo>
                  <a:pt x="912887" y="40816"/>
                  <a:pt x="891560" y="1701"/>
                  <a:pt x="729691" y="18288"/>
                </a:cubicBezTo>
                <a:cubicBezTo>
                  <a:pt x="567822" y="34875"/>
                  <a:pt x="203025" y="34462"/>
                  <a:pt x="0" y="18288"/>
                </a:cubicBezTo>
                <a:cubicBezTo>
                  <a:pt x="-82" y="11708"/>
                  <a:pt x="-178" y="8956"/>
                  <a:pt x="0" y="0"/>
                </a:cubicBezTo>
                <a:close/>
              </a:path>
              <a:path w="10424160" h="18288" stroke="0" extrusionOk="0">
                <a:moveTo>
                  <a:pt x="0" y="0"/>
                </a:moveTo>
                <a:cubicBezTo>
                  <a:pt x="119910" y="17195"/>
                  <a:pt x="345032" y="1652"/>
                  <a:pt x="590702" y="0"/>
                </a:cubicBezTo>
                <a:cubicBezTo>
                  <a:pt x="836372" y="-1652"/>
                  <a:pt x="830717" y="-10944"/>
                  <a:pt x="972922" y="0"/>
                </a:cubicBezTo>
                <a:cubicBezTo>
                  <a:pt x="1115127" y="10944"/>
                  <a:pt x="1638708" y="17269"/>
                  <a:pt x="1876349" y="0"/>
                </a:cubicBezTo>
                <a:cubicBezTo>
                  <a:pt x="2113990" y="-17269"/>
                  <a:pt x="2263529" y="27642"/>
                  <a:pt x="2467051" y="0"/>
                </a:cubicBezTo>
                <a:cubicBezTo>
                  <a:pt x="2670573" y="-27642"/>
                  <a:pt x="2867743" y="-1552"/>
                  <a:pt x="3057754" y="0"/>
                </a:cubicBezTo>
                <a:cubicBezTo>
                  <a:pt x="3247765" y="1552"/>
                  <a:pt x="3729099" y="45169"/>
                  <a:pt x="3961181" y="0"/>
                </a:cubicBezTo>
                <a:cubicBezTo>
                  <a:pt x="4193263" y="-45169"/>
                  <a:pt x="4313735" y="4067"/>
                  <a:pt x="4447642" y="0"/>
                </a:cubicBezTo>
                <a:cubicBezTo>
                  <a:pt x="4581549" y="-4067"/>
                  <a:pt x="5123626" y="11867"/>
                  <a:pt x="5351069" y="0"/>
                </a:cubicBezTo>
                <a:cubicBezTo>
                  <a:pt x="5578512" y="-11867"/>
                  <a:pt x="6044105" y="-19983"/>
                  <a:pt x="6254496" y="0"/>
                </a:cubicBezTo>
                <a:cubicBezTo>
                  <a:pt x="6464887" y="19983"/>
                  <a:pt x="6664731" y="4232"/>
                  <a:pt x="6949440" y="0"/>
                </a:cubicBezTo>
                <a:cubicBezTo>
                  <a:pt x="7234149" y="-4232"/>
                  <a:pt x="7497205" y="28731"/>
                  <a:pt x="7852867" y="0"/>
                </a:cubicBezTo>
                <a:cubicBezTo>
                  <a:pt x="8208529" y="-28731"/>
                  <a:pt x="8287556" y="2616"/>
                  <a:pt x="8443570" y="0"/>
                </a:cubicBezTo>
                <a:cubicBezTo>
                  <a:pt x="8599584" y="-2616"/>
                  <a:pt x="8871283" y="-14113"/>
                  <a:pt x="9034272" y="0"/>
                </a:cubicBezTo>
                <a:cubicBezTo>
                  <a:pt x="9197261" y="14113"/>
                  <a:pt x="9604978" y="-35623"/>
                  <a:pt x="9833458" y="0"/>
                </a:cubicBezTo>
                <a:cubicBezTo>
                  <a:pt x="10061938" y="35623"/>
                  <a:pt x="10231944" y="-8194"/>
                  <a:pt x="10424160" y="0"/>
                </a:cubicBezTo>
                <a:cubicBezTo>
                  <a:pt x="10424285" y="4395"/>
                  <a:pt x="10424085" y="9776"/>
                  <a:pt x="10424160" y="18288"/>
                </a:cubicBezTo>
                <a:cubicBezTo>
                  <a:pt x="10058736" y="-5772"/>
                  <a:pt x="9942989" y="-18764"/>
                  <a:pt x="9624974" y="18288"/>
                </a:cubicBezTo>
                <a:cubicBezTo>
                  <a:pt x="9306959" y="55340"/>
                  <a:pt x="9229263" y="24995"/>
                  <a:pt x="8930030" y="18288"/>
                </a:cubicBezTo>
                <a:cubicBezTo>
                  <a:pt x="8630797" y="11581"/>
                  <a:pt x="8647263" y="10931"/>
                  <a:pt x="8547811" y="18288"/>
                </a:cubicBezTo>
                <a:cubicBezTo>
                  <a:pt x="8448359" y="25645"/>
                  <a:pt x="8173221" y="219"/>
                  <a:pt x="8061350" y="18288"/>
                </a:cubicBezTo>
                <a:cubicBezTo>
                  <a:pt x="7949479" y="36357"/>
                  <a:pt x="7437002" y="17516"/>
                  <a:pt x="7157923" y="18288"/>
                </a:cubicBezTo>
                <a:cubicBezTo>
                  <a:pt x="6878844" y="19060"/>
                  <a:pt x="6610241" y="8864"/>
                  <a:pt x="6462979" y="18288"/>
                </a:cubicBezTo>
                <a:cubicBezTo>
                  <a:pt x="6315717" y="27712"/>
                  <a:pt x="6124879" y="4989"/>
                  <a:pt x="5976518" y="18288"/>
                </a:cubicBezTo>
                <a:cubicBezTo>
                  <a:pt x="5828157" y="31587"/>
                  <a:pt x="5566880" y="7112"/>
                  <a:pt x="5281574" y="18288"/>
                </a:cubicBezTo>
                <a:cubicBezTo>
                  <a:pt x="4996268" y="29464"/>
                  <a:pt x="5085614" y="20493"/>
                  <a:pt x="4899355" y="18288"/>
                </a:cubicBezTo>
                <a:cubicBezTo>
                  <a:pt x="4713096" y="16083"/>
                  <a:pt x="4606138" y="34359"/>
                  <a:pt x="4517136" y="18288"/>
                </a:cubicBezTo>
                <a:cubicBezTo>
                  <a:pt x="4428134" y="2217"/>
                  <a:pt x="4125335" y="52414"/>
                  <a:pt x="3822192" y="18288"/>
                </a:cubicBezTo>
                <a:cubicBezTo>
                  <a:pt x="3519049" y="-15838"/>
                  <a:pt x="3453132" y="3859"/>
                  <a:pt x="3335731" y="18288"/>
                </a:cubicBezTo>
                <a:cubicBezTo>
                  <a:pt x="3218330" y="32717"/>
                  <a:pt x="2718749" y="-13936"/>
                  <a:pt x="2536546" y="18288"/>
                </a:cubicBezTo>
                <a:cubicBezTo>
                  <a:pt x="2354343" y="50512"/>
                  <a:pt x="2190669" y="3238"/>
                  <a:pt x="2050085" y="18288"/>
                </a:cubicBezTo>
                <a:cubicBezTo>
                  <a:pt x="1909501" y="33338"/>
                  <a:pt x="1520975" y="3062"/>
                  <a:pt x="1250899" y="18288"/>
                </a:cubicBezTo>
                <a:cubicBezTo>
                  <a:pt x="980823" y="33514"/>
                  <a:pt x="992936" y="28036"/>
                  <a:pt x="868680" y="18288"/>
                </a:cubicBezTo>
                <a:cubicBezTo>
                  <a:pt x="744424" y="8540"/>
                  <a:pt x="230364" y="33365"/>
                  <a:pt x="0" y="18288"/>
                </a:cubicBezTo>
                <a:cubicBezTo>
                  <a:pt x="-504" y="12101"/>
                  <a:pt x="-591" y="771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20D2268B-F2E2-E1A8-E4E9-C2BFE4F687B8}"/>
              </a:ext>
            </a:extLst>
          </p:cNvPr>
          <p:cNvGraphicFramePr>
            <a:graphicFrameLocks noGrp="1"/>
          </p:cNvGraphicFramePr>
          <p:nvPr>
            <p:ph idx="1"/>
            <p:extLst>
              <p:ext uri="{D42A27DB-BD31-4B8C-83A1-F6EECF244321}">
                <p14:modId xmlns:p14="http://schemas.microsoft.com/office/powerpoint/2010/main" val="1915259714"/>
              </p:ext>
            </p:extLst>
          </p:nvPr>
        </p:nvGraphicFramePr>
        <p:xfrm>
          <a:off x="838200" y="2228087"/>
          <a:ext cx="10515600" cy="39488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240510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2537B-79C1-6B8E-216D-BD32BCBAA006}"/>
              </a:ext>
            </a:extLst>
          </p:cNvPr>
          <p:cNvSpPr>
            <a:spLocks noGrp="1"/>
          </p:cNvSpPr>
          <p:nvPr>
            <p:ph type="title"/>
          </p:nvPr>
        </p:nvSpPr>
        <p:spPr/>
        <p:txBody>
          <a:bodyPr/>
          <a:lstStyle/>
          <a:p>
            <a:pPr algn="ctr"/>
            <a:r>
              <a:rPr lang="en-US" sz="4400" b="1" dirty="0"/>
              <a:t>NEW INITIATIVES </a:t>
            </a:r>
            <a:br>
              <a:rPr lang="en-US" sz="4400" b="1" dirty="0"/>
            </a:br>
            <a:r>
              <a:rPr lang="en-US" dirty="0"/>
              <a:t>Coming Soon</a:t>
            </a:r>
          </a:p>
        </p:txBody>
      </p:sp>
      <p:graphicFrame>
        <p:nvGraphicFramePr>
          <p:cNvPr id="5" name="Content Placeholder 2">
            <a:extLst>
              <a:ext uri="{FF2B5EF4-FFF2-40B4-BE49-F238E27FC236}">
                <a16:creationId xmlns:a16="http://schemas.microsoft.com/office/drawing/2014/main" id="{A0114345-A962-6D5F-0985-B91A7B9AE879}"/>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814951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4B15E-0281-EA56-65A7-9D422BC60F68}"/>
              </a:ext>
            </a:extLst>
          </p:cNvPr>
          <p:cNvSpPr>
            <a:spLocks noGrp="1"/>
          </p:cNvSpPr>
          <p:nvPr>
            <p:ph type="title"/>
          </p:nvPr>
        </p:nvSpPr>
        <p:spPr>
          <a:xfrm>
            <a:off x="839788" y="457200"/>
            <a:ext cx="3932237" cy="714375"/>
          </a:xfrm>
        </p:spPr>
        <p:txBody>
          <a:bodyPr/>
          <a:lstStyle/>
          <a:p>
            <a:pPr algn="ctr"/>
            <a:endParaRPr lang="en-US" dirty="0"/>
          </a:p>
        </p:txBody>
      </p:sp>
      <p:pic>
        <p:nvPicPr>
          <p:cNvPr id="6" name="Content Placeholder 5">
            <a:extLst>
              <a:ext uri="{FF2B5EF4-FFF2-40B4-BE49-F238E27FC236}">
                <a16:creationId xmlns:a16="http://schemas.microsoft.com/office/drawing/2014/main" id="{9A02D67C-6AE3-0F3F-FAA1-5410D67CF060}"/>
              </a:ext>
            </a:extLst>
          </p:cNvPr>
          <p:cNvPicPr>
            <a:picLocks noGrp="1" noChangeAspect="1"/>
          </p:cNvPicPr>
          <p:nvPr>
            <p:ph idx="1"/>
          </p:nvPr>
        </p:nvPicPr>
        <p:blipFill>
          <a:blip r:embed="rId2"/>
          <a:stretch>
            <a:fillRect/>
          </a:stretch>
        </p:blipFill>
        <p:spPr>
          <a:xfrm>
            <a:off x="5221024" y="457200"/>
            <a:ext cx="6096528" cy="5730239"/>
          </a:xfrm>
          <a:prstGeom prst="rect">
            <a:avLst/>
          </a:prstGeom>
        </p:spPr>
      </p:pic>
      <p:sp>
        <p:nvSpPr>
          <p:cNvPr id="4" name="Text Placeholder 3">
            <a:extLst>
              <a:ext uri="{FF2B5EF4-FFF2-40B4-BE49-F238E27FC236}">
                <a16:creationId xmlns:a16="http://schemas.microsoft.com/office/drawing/2014/main" id="{5A29D8D4-E600-2B76-2A2A-8CD9149EDA4E}"/>
              </a:ext>
            </a:extLst>
          </p:cNvPr>
          <p:cNvSpPr>
            <a:spLocks noGrp="1"/>
          </p:cNvSpPr>
          <p:nvPr>
            <p:ph type="body" sz="half" idx="2"/>
          </p:nvPr>
        </p:nvSpPr>
        <p:spPr/>
        <p:txBody>
          <a:bodyPr>
            <a:normAutofit/>
          </a:bodyPr>
          <a:lstStyle/>
          <a:p>
            <a:r>
              <a:rPr lang="en-US" sz="3600" b="1" dirty="0"/>
              <a:t>Next Annual Meeting </a:t>
            </a:r>
          </a:p>
          <a:p>
            <a:r>
              <a:rPr lang="en-US" sz="3600" b="1" dirty="0"/>
              <a:t>FALL 2024</a:t>
            </a:r>
          </a:p>
          <a:p>
            <a:endParaRPr lang="en-US" sz="3600" b="1" dirty="0"/>
          </a:p>
          <a:p>
            <a:r>
              <a:rPr lang="en-US" sz="3600" b="1" dirty="0"/>
              <a:t>Spring Conference April 2025</a:t>
            </a:r>
          </a:p>
        </p:txBody>
      </p:sp>
      <p:pic>
        <p:nvPicPr>
          <p:cNvPr id="3" name="Content Placeholder 5">
            <a:extLst>
              <a:ext uri="{FF2B5EF4-FFF2-40B4-BE49-F238E27FC236}">
                <a16:creationId xmlns:a16="http://schemas.microsoft.com/office/drawing/2014/main" id="{0C7F13E1-A829-0D33-21B2-2AB6F93B6ACC}"/>
              </a:ext>
            </a:extLst>
          </p:cNvPr>
          <p:cNvPicPr>
            <a:picLocks noChangeAspect="1"/>
          </p:cNvPicPr>
          <p:nvPr/>
        </p:nvPicPr>
        <p:blipFill>
          <a:blip r:embed="rId2"/>
          <a:stretch>
            <a:fillRect/>
          </a:stretch>
        </p:blipFill>
        <p:spPr>
          <a:xfrm>
            <a:off x="5255684" y="457200"/>
            <a:ext cx="6096528" cy="5730239"/>
          </a:xfrm>
          <a:prstGeom prst="rect">
            <a:avLst/>
          </a:prstGeom>
        </p:spPr>
      </p:pic>
    </p:spTree>
    <p:extLst>
      <p:ext uri="{BB962C8B-B14F-4D97-AF65-F5344CB8AC3E}">
        <p14:creationId xmlns:p14="http://schemas.microsoft.com/office/powerpoint/2010/main" val="15221091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9612781E-9FE5-A187-C4B4-5A3374165CB6}"/>
              </a:ext>
            </a:extLst>
          </p:cNvPr>
          <p:cNvSpPr>
            <a:spLocks noGrp="1"/>
          </p:cNvSpPr>
          <p:nvPr>
            <p:ph type="title"/>
          </p:nvPr>
        </p:nvSpPr>
        <p:spPr>
          <a:xfrm>
            <a:off x="1314824" y="735106"/>
            <a:ext cx="10053763" cy="2928470"/>
          </a:xfrm>
        </p:spPr>
        <p:txBody>
          <a:bodyPr vert="horz" lIns="91440" tIns="45720" rIns="91440" bIns="45720" rtlCol="0" anchor="b">
            <a:normAutofit/>
          </a:bodyPr>
          <a:lstStyle/>
          <a:p>
            <a:r>
              <a:rPr lang="en-US" sz="4800" kern="1200">
                <a:solidFill>
                  <a:srgbClr val="FFFFFF"/>
                </a:solidFill>
                <a:latin typeface="+mj-lt"/>
                <a:ea typeface="+mj-ea"/>
                <a:cs typeface="+mj-cs"/>
              </a:rPr>
              <a:t>      THANK YOU FOR COMING</a:t>
            </a:r>
          </a:p>
        </p:txBody>
      </p:sp>
      <p:sp>
        <p:nvSpPr>
          <p:cNvPr id="3" name="Text Placeholder 2">
            <a:extLst>
              <a:ext uri="{FF2B5EF4-FFF2-40B4-BE49-F238E27FC236}">
                <a16:creationId xmlns:a16="http://schemas.microsoft.com/office/drawing/2014/main" id="{2651FFF2-1823-3F7A-0160-35C5E025AF35}"/>
              </a:ext>
            </a:extLst>
          </p:cNvPr>
          <p:cNvSpPr>
            <a:spLocks noGrp="1"/>
          </p:cNvSpPr>
          <p:nvPr>
            <p:ph type="body" idx="1"/>
          </p:nvPr>
        </p:nvSpPr>
        <p:spPr>
          <a:xfrm>
            <a:off x="1350682" y="4870824"/>
            <a:ext cx="10005951" cy="1458258"/>
          </a:xfrm>
        </p:spPr>
        <p:txBody>
          <a:bodyPr vert="horz" lIns="91440" tIns="45720" rIns="91440" bIns="45720" rtlCol="0" anchor="ctr">
            <a:normAutofit/>
          </a:bodyPr>
          <a:lstStyle/>
          <a:p>
            <a:pPr algn="ctr"/>
            <a:r>
              <a:rPr lang="en-US" sz="2400" kern="1200" dirty="0">
                <a:solidFill>
                  <a:schemeClr val="tx1"/>
                </a:solidFill>
                <a:latin typeface="+mn-lt"/>
                <a:ea typeface="+mn-ea"/>
                <a:cs typeface="+mn-cs"/>
              </a:rPr>
              <a:t>See you in November </a:t>
            </a:r>
          </a:p>
          <a:p>
            <a:pPr algn="ctr"/>
            <a:r>
              <a:rPr lang="en-US" dirty="0">
                <a:solidFill>
                  <a:schemeClr val="tx1"/>
                </a:solidFill>
              </a:rPr>
              <a:t>Louisegabriele@gmail.com</a:t>
            </a:r>
            <a:endParaRPr lang="en-US" sz="2400" kern="1200" dirty="0">
              <a:solidFill>
                <a:schemeClr val="tx1"/>
              </a:solidFill>
              <a:latin typeface="+mn-lt"/>
              <a:ea typeface="+mn-ea"/>
              <a:cs typeface="+mn-cs"/>
            </a:endParaRPr>
          </a:p>
        </p:txBody>
      </p:sp>
    </p:spTree>
    <p:extLst>
      <p:ext uri="{BB962C8B-B14F-4D97-AF65-F5344CB8AC3E}">
        <p14:creationId xmlns:p14="http://schemas.microsoft.com/office/powerpoint/2010/main" val="38542072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4B6E8-CF09-C02C-CD24-0FA130499BCB}"/>
              </a:ext>
            </a:extLst>
          </p:cNvPr>
          <p:cNvSpPr>
            <a:spLocks noGrp="1"/>
          </p:cNvSpPr>
          <p:nvPr>
            <p:ph type="title"/>
          </p:nvPr>
        </p:nvSpPr>
        <p:spPr/>
        <p:txBody>
          <a:bodyPr/>
          <a:lstStyle/>
          <a:p>
            <a:pPr algn="ctr"/>
            <a:r>
              <a:rPr lang="en-US" b="1" dirty="0"/>
              <a:t>VIDEOS</a:t>
            </a:r>
          </a:p>
        </p:txBody>
      </p:sp>
      <p:sp>
        <p:nvSpPr>
          <p:cNvPr id="3" name="Content Placeholder 2">
            <a:extLst>
              <a:ext uri="{FF2B5EF4-FFF2-40B4-BE49-F238E27FC236}">
                <a16:creationId xmlns:a16="http://schemas.microsoft.com/office/drawing/2014/main" id="{891B4219-EA56-4E3F-9BDE-270CE35D89AA}"/>
              </a:ext>
            </a:extLst>
          </p:cNvPr>
          <p:cNvSpPr>
            <a:spLocks noGrp="1"/>
          </p:cNvSpPr>
          <p:nvPr>
            <p:ph sz="half" idx="1"/>
          </p:nvPr>
        </p:nvSpPr>
        <p:spPr/>
        <p:txBody>
          <a:bodyPr/>
          <a:lstStyle/>
          <a:p>
            <a:pPr marL="0" marR="0" algn="just">
              <a:lnSpc>
                <a:spcPct val="115000"/>
              </a:lnSpc>
              <a:spcBef>
                <a:spcPts val="0"/>
              </a:spcBef>
              <a:spcAft>
                <a:spcPts val="0"/>
              </a:spcAft>
            </a:pPr>
            <a:endParaRPr lang="en-US" sz="2800" dirty="0">
              <a:effectLst/>
              <a:latin typeface="Calibri" panose="020F0502020204030204" pitchFamily="34" charset="0"/>
              <a:ea typeface="Calibri" panose="020F0502020204030204" pitchFamily="34" charset="0"/>
            </a:endParaRPr>
          </a:p>
          <a:p>
            <a:pPr marL="0" marR="0" algn="just">
              <a:lnSpc>
                <a:spcPct val="115000"/>
              </a:lnSpc>
              <a:spcBef>
                <a:spcPts val="0"/>
              </a:spcBef>
              <a:spcAft>
                <a:spcPts val="0"/>
              </a:spcAft>
            </a:pPr>
            <a:r>
              <a:rPr lang="en-US" sz="28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2"/>
              </a:rPr>
              <a:t>https://njccn.org/apn-videos/</a:t>
            </a:r>
            <a:endParaRPr lang="en-US" sz="2800" dirty="0">
              <a:effectLst/>
              <a:latin typeface="Calibri" panose="020F0502020204030204" pitchFamily="34" charset="0"/>
              <a:ea typeface="Calibri" panose="020F0502020204030204" pitchFamily="34" charset="0"/>
            </a:endParaRPr>
          </a:p>
          <a:p>
            <a:pPr marL="0" indent="0">
              <a:buNone/>
            </a:pPr>
            <a:endParaRPr lang="en-US" dirty="0"/>
          </a:p>
        </p:txBody>
      </p:sp>
      <p:sp>
        <p:nvSpPr>
          <p:cNvPr id="4" name="Content Placeholder 3">
            <a:extLst>
              <a:ext uri="{FF2B5EF4-FFF2-40B4-BE49-F238E27FC236}">
                <a16:creationId xmlns:a16="http://schemas.microsoft.com/office/drawing/2014/main" id="{5B2A8B55-EB77-9B13-45A2-27C1D1607C9E}"/>
              </a:ext>
            </a:extLst>
          </p:cNvPr>
          <p:cNvSpPr>
            <a:spLocks noGrp="1"/>
          </p:cNvSpPr>
          <p:nvPr>
            <p:ph sz="half" idx="2"/>
          </p:nvPr>
        </p:nvSpPr>
        <p:spPr/>
        <p:txBody>
          <a:bodyPr/>
          <a:lstStyle/>
          <a:p>
            <a:endParaRPr lang="en-US"/>
          </a:p>
        </p:txBody>
      </p:sp>
    </p:spTree>
    <p:extLst>
      <p:ext uri="{BB962C8B-B14F-4D97-AF65-F5344CB8AC3E}">
        <p14:creationId xmlns:p14="http://schemas.microsoft.com/office/powerpoint/2010/main" val="37919155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334AC-B64C-9B5E-04A9-39A3FCF089AD}"/>
              </a:ext>
            </a:extLst>
          </p:cNvPr>
          <p:cNvSpPr>
            <a:spLocks noGrp="1"/>
          </p:cNvSpPr>
          <p:nvPr>
            <p:ph type="title"/>
          </p:nvPr>
        </p:nvSpPr>
        <p:spPr/>
        <p:txBody>
          <a:bodyPr>
            <a:normAutofit/>
          </a:bodyPr>
          <a:lstStyle/>
          <a:p>
            <a:pPr algn="ctr"/>
            <a:r>
              <a:rPr lang="en-US" sz="6600" b="1" dirty="0"/>
              <a:t>EXHIBITORS</a:t>
            </a:r>
          </a:p>
        </p:txBody>
      </p:sp>
      <p:pic>
        <p:nvPicPr>
          <p:cNvPr id="4" name="Content Placeholder 3">
            <a:extLst>
              <a:ext uri="{FF2B5EF4-FFF2-40B4-BE49-F238E27FC236}">
                <a16:creationId xmlns:a16="http://schemas.microsoft.com/office/drawing/2014/main" id="{64B50335-3AEB-71C8-2731-A9ACF36B1A77}"/>
              </a:ext>
            </a:extLst>
          </p:cNvPr>
          <p:cNvPicPr>
            <a:picLocks noGrp="1" noChangeAspect="1"/>
          </p:cNvPicPr>
          <p:nvPr>
            <p:ph idx="1"/>
          </p:nvPr>
        </p:nvPicPr>
        <p:blipFill>
          <a:blip r:embed="rId2"/>
          <a:stretch>
            <a:fillRect/>
          </a:stretch>
        </p:blipFill>
        <p:spPr>
          <a:xfrm>
            <a:off x="4667250" y="3596481"/>
            <a:ext cx="2857500" cy="809625"/>
          </a:xfrm>
          <a:prstGeom prst="rect">
            <a:avLst/>
          </a:prstGeom>
        </p:spPr>
      </p:pic>
      <p:pic>
        <p:nvPicPr>
          <p:cNvPr id="5" name="Picture 4">
            <a:extLst>
              <a:ext uri="{FF2B5EF4-FFF2-40B4-BE49-F238E27FC236}">
                <a16:creationId xmlns:a16="http://schemas.microsoft.com/office/drawing/2014/main" id="{02F680FB-C091-7202-7A4D-E1222DAA2680}"/>
              </a:ext>
            </a:extLst>
          </p:cNvPr>
          <p:cNvPicPr>
            <a:picLocks noChangeAspect="1"/>
          </p:cNvPicPr>
          <p:nvPr/>
        </p:nvPicPr>
        <p:blipFill>
          <a:blip r:embed="rId3"/>
          <a:stretch>
            <a:fillRect/>
          </a:stretch>
        </p:blipFill>
        <p:spPr>
          <a:xfrm>
            <a:off x="4061585" y="1832769"/>
            <a:ext cx="3995737" cy="1428750"/>
          </a:xfrm>
          <a:prstGeom prst="rect">
            <a:avLst/>
          </a:prstGeom>
        </p:spPr>
      </p:pic>
      <p:sp>
        <p:nvSpPr>
          <p:cNvPr id="3" name="Rectangle 2">
            <a:extLst>
              <a:ext uri="{FF2B5EF4-FFF2-40B4-BE49-F238E27FC236}">
                <a16:creationId xmlns:a16="http://schemas.microsoft.com/office/drawing/2014/main" id="{FA316227-9945-8948-4499-B534768E76B9}"/>
              </a:ext>
            </a:extLst>
          </p:cNvPr>
          <p:cNvSpPr/>
          <p:nvPr/>
        </p:nvSpPr>
        <p:spPr>
          <a:xfrm>
            <a:off x="1497496" y="4518991"/>
            <a:ext cx="6328948" cy="177579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pic>
        <p:nvPicPr>
          <p:cNvPr id="7" name="Picture 6">
            <a:extLst>
              <a:ext uri="{FF2B5EF4-FFF2-40B4-BE49-F238E27FC236}">
                <a16:creationId xmlns:a16="http://schemas.microsoft.com/office/drawing/2014/main" id="{C49C9A50-5F96-6FC0-8F32-89A9FF42CCC7}"/>
              </a:ext>
            </a:extLst>
          </p:cNvPr>
          <p:cNvPicPr>
            <a:picLocks noChangeAspect="1"/>
          </p:cNvPicPr>
          <p:nvPr/>
        </p:nvPicPr>
        <p:blipFill>
          <a:blip r:embed="rId4"/>
          <a:stretch>
            <a:fillRect/>
          </a:stretch>
        </p:blipFill>
        <p:spPr>
          <a:xfrm>
            <a:off x="177869" y="4518992"/>
            <a:ext cx="6713261" cy="1973884"/>
          </a:xfrm>
          <a:prstGeom prst="rect">
            <a:avLst/>
          </a:prstGeom>
        </p:spPr>
      </p:pic>
      <p:pic>
        <p:nvPicPr>
          <p:cNvPr id="8" name="Picture 7">
            <a:extLst>
              <a:ext uri="{FF2B5EF4-FFF2-40B4-BE49-F238E27FC236}">
                <a16:creationId xmlns:a16="http://schemas.microsoft.com/office/drawing/2014/main" id="{828434D0-48D1-CA4C-6D86-B3C76755FD54}"/>
              </a:ext>
            </a:extLst>
          </p:cNvPr>
          <p:cNvPicPr>
            <a:picLocks noChangeAspect="1"/>
          </p:cNvPicPr>
          <p:nvPr/>
        </p:nvPicPr>
        <p:blipFill>
          <a:blip r:embed="rId5"/>
          <a:stretch>
            <a:fillRect/>
          </a:stretch>
        </p:blipFill>
        <p:spPr>
          <a:xfrm>
            <a:off x="691598" y="2339009"/>
            <a:ext cx="2857500" cy="1257472"/>
          </a:xfrm>
          <a:prstGeom prst="rect">
            <a:avLst/>
          </a:prstGeom>
        </p:spPr>
      </p:pic>
      <p:pic>
        <p:nvPicPr>
          <p:cNvPr id="9" name="Picture 8">
            <a:extLst>
              <a:ext uri="{FF2B5EF4-FFF2-40B4-BE49-F238E27FC236}">
                <a16:creationId xmlns:a16="http://schemas.microsoft.com/office/drawing/2014/main" id="{929048BB-6388-962E-811F-3EA8B0398C36}"/>
              </a:ext>
            </a:extLst>
          </p:cNvPr>
          <p:cNvPicPr>
            <a:picLocks noChangeAspect="1"/>
          </p:cNvPicPr>
          <p:nvPr/>
        </p:nvPicPr>
        <p:blipFill>
          <a:blip r:embed="rId6"/>
          <a:stretch>
            <a:fillRect/>
          </a:stretch>
        </p:blipFill>
        <p:spPr>
          <a:xfrm>
            <a:off x="8057322" y="1878083"/>
            <a:ext cx="3296478" cy="2038832"/>
          </a:xfrm>
          <a:prstGeom prst="rect">
            <a:avLst/>
          </a:prstGeom>
        </p:spPr>
      </p:pic>
      <p:pic>
        <p:nvPicPr>
          <p:cNvPr id="10" name="Picture 9">
            <a:extLst>
              <a:ext uri="{FF2B5EF4-FFF2-40B4-BE49-F238E27FC236}">
                <a16:creationId xmlns:a16="http://schemas.microsoft.com/office/drawing/2014/main" id="{A1ABF0B3-A253-04B4-9EBA-39C0C9286D79}"/>
              </a:ext>
            </a:extLst>
          </p:cNvPr>
          <p:cNvPicPr>
            <a:picLocks noChangeAspect="1"/>
          </p:cNvPicPr>
          <p:nvPr/>
        </p:nvPicPr>
        <p:blipFill>
          <a:blip r:embed="rId7"/>
          <a:stretch>
            <a:fillRect/>
          </a:stretch>
        </p:blipFill>
        <p:spPr>
          <a:xfrm>
            <a:off x="7826444" y="4518991"/>
            <a:ext cx="3296478" cy="1630018"/>
          </a:xfrm>
          <a:prstGeom prst="rect">
            <a:avLst/>
          </a:prstGeom>
        </p:spPr>
      </p:pic>
    </p:spTree>
    <p:extLst>
      <p:ext uri="{BB962C8B-B14F-4D97-AF65-F5344CB8AC3E}">
        <p14:creationId xmlns:p14="http://schemas.microsoft.com/office/powerpoint/2010/main" val="16513114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Color Cover">
            <a:extLst>
              <a:ext uri="{FF2B5EF4-FFF2-40B4-BE49-F238E27FC236}">
                <a16:creationId xmlns:a16="http://schemas.microsoft.com/office/drawing/2014/main" id="{815925C2-A704-4D47-B1C1-3FCA52512E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Color Cover">
            <a:extLst>
              <a:ext uri="{FF2B5EF4-FFF2-40B4-BE49-F238E27FC236}">
                <a16:creationId xmlns:a16="http://schemas.microsoft.com/office/drawing/2014/main" id="{01D4315C-C23C-4FD3-98DF-08C29E2292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5E6B47BC-43FD-4C91-8BFF-B41B99A8A39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6064235" cy="6858000"/>
            <a:chOff x="651279" y="598259"/>
            <a:chExt cx="10889442" cy="5680742"/>
          </a:xfrm>
        </p:grpSpPr>
        <p:sp>
          <p:nvSpPr>
            <p:cNvPr id="13" name="Color">
              <a:extLst>
                <a:ext uri="{FF2B5EF4-FFF2-40B4-BE49-F238E27FC236}">
                  <a16:creationId xmlns:a16="http://schemas.microsoft.com/office/drawing/2014/main" id="{13038185-AC3C-4595-945F-25311424C5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olor">
              <a:extLst>
                <a:ext uri="{FF2B5EF4-FFF2-40B4-BE49-F238E27FC236}">
                  <a16:creationId xmlns:a16="http://schemas.microsoft.com/office/drawing/2014/main" id="{75D51AA0-C095-4650-A361-B294320BFE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 name="Group 15">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7" name="Freeform: Shape 16">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8" name="Freeform: Shape 17">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Freeform: Shape 18">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D03D79CD-69AF-AA6E-C900-3E50DFB58ED5}"/>
              </a:ext>
            </a:extLst>
          </p:cNvPr>
          <p:cNvSpPr>
            <a:spLocks noGrp="1"/>
          </p:cNvSpPr>
          <p:nvPr>
            <p:ph type="title"/>
          </p:nvPr>
        </p:nvSpPr>
        <p:spPr>
          <a:xfrm>
            <a:off x="786385" y="841248"/>
            <a:ext cx="5129600" cy="5340097"/>
          </a:xfrm>
        </p:spPr>
        <p:txBody>
          <a:bodyPr anchor="ctr">
            <a:normAutofit/>
          </a:bodyPr>
          <a:lstStyle/>
          <a:p>
            <a:r>
              <a:rPr lang="en-US" sz="4800">
                <a:solidFill>
                  <a:schemeClr val="bg1"/>
                </a:solidFill>
              </a:rPr>
              <a:t>Executive Board</a:t>
            </a:r>
          </a:p>
        </p:txBody>
      </p:sp>
      <p:sp>
        <p:nvSpPr>
          <p:cNvPr id="3" name="Content Placeholder 2">
            <a:extLst>
              <a:ext uri="{FF2B5EF4-FFF2-40B4-BE49-F238E27FC236}">
                <a16:creationId xmlns:a16="http://schemas.microsoft.com/office/drawing/2014/main" id="{667A442E-E841-B0A5-5A31-2C6462B5BD7A}"/>
              </a:ext>
            </a:extLst>
          </p:cNvPr>
          <p:cNvSpPr>
            <a:spLocks noGrp="1"/>
          </p:cNvSpPr>
          <p:nvPr>
            <p:ph idx="1"/>
          </p:nvPr>
        </p:nvSpPr>
        <p:spPr>
          <a:xfrm>
            <a:off x="6464409" y="841247"/>
            <a:ext cx="5268045" cy="5340097"/>
          </a:xfrm>
        </p:spPr>
        <p:txBody>
          <a:bodyPr anchor="ctr">
            <a:normAutofit/>
          </a:bodyPr>
          <a:lstStyle/>
          <a:p>
            <a:pPr>
              <a:buFont typeface="Wingdings" panose="05000000000000000000" pitchFamily="2" charset="2"/>
              <a:buChar char="Ø"/>
            </a:pPr>
            <a:r>
              <a:rPr lang="en-US" sz="1300" dirty="0">
                <a:solidFill>
                  <a:schemeClr val="tx2"/>
                </a:solidFill>
                <a:latin typeface="Elephant" panose="02020904090505020303" pitchFamily="18" charset="0"/>
              </a:rPr>
              <a:t>President 		Louise Gabriele</a:t>
            </a:r>
          </a:p>
          <a:p>
            <a:pPr>
              <a:buFont typeface="Wingdings" panose="05000000000000000000" pitchFamily="2" charset="2"/>
              <a:buChar char="Ø"/>
            </a:pPr>
            <a:r>
              <a:rPr lang="en-US" sz="1300" dirty="0">
                <a:solidFill>
                  <a:schemeClr val="tx2"/>
                </a:solidFill>
                <a:latin typeface="Elephant" panose="02020904090505020303" pitchFamily="18" charset="0"/>
              </a:rPr>
              <a:t>Vice President 		</a:t>
            </a:r>
            <a:r>
              <a:rPr lang="en-US" sz="1300" b="0" i="0" dirty="0" err="1">
                <a:solidFill>
                  <a:schemeClr val="tx2"/>
                </a:solidFill>
                <a:effectLst/>
                <a:latin typeface="Elephant" panose="02020904090505020303" pitchFamily="18" charset="0"/>
              </a:rPr>
              <a:t>Shavar</a:t>
            </a:r>
            <a:r>
              <a:rPr lang="en-US" sz="1300" b="0" i="0" dirty="0">
                <a:solidFill>
                  <a:schemeClr val="tx2"/>
                </a:solidFill>
                <a:effectLst/>
                <a:latin typeface="Elephant" panose="02020904090505020303" pitchFamily="18" charset="0"/>
              </a:rPr>
              <a:t> Chase </a:t>
            </a:r>
          </a:p>
          <a:p>
            <a:pPr>
              <a:buFont typeface="Wingdings" panose="05000000000000000000" pitchFamily="2" charset="2"/>
              <a:buChar char="Ø"/>
            </a:pPr>
            <a:r>
              <a:rPr lang="en-US" sz="1300" dirty="0">
                <a:solidFill>
                  <a:schemeClr val="tx2"/>
                </a:solidFill>
                <a:latin typeface="Elephant" panose="02020904090505020303" pitchFamily="18" charset="0"/>
              </a:rPr>
              <a:t>Secretary 		Beth Teal</a:t>
            </a:r>
          </a:p>
          <a:p>
            <a:pPr>
              <a:buFont typeface="Wingdings" panose="05000000000000000000" pitchFamily="2" charset="2"/>
              <a:buChar char="Ø"/>
            </a:pPr>
            <a:r>
              <a:rPr lang="en-US" sz="1300" b="0" i="0" dirty="0">
                <a:solidFill>
                  <a:schemeClr val="tx2"/>
                </a:solidFill>
                <a:effectLst/>
                <a:latin typeface="Elephant" panose="02020904090505020303" pitchFamily="18" charset="0"/>
              </a:rPr>
              <a:t>Education Director                     Kathleen Prendergast	</a:t>
            </a:r>
          </a:p>
          <a:p>
            <a:pPr>
              <a:buFont typeface="Wingdings" panose="05000000000000000000" pitchFamily="2" charset="2"/>
              <a:buChar char="Ø"/>
            </a:pPr>
            <a:r>
              <a:rPr lang="en-US" sz="1300" b="0" i="0" dirty="0">
                <a:solidFill>
                  <a:schemeClr val="tx2"/>
                </a:solidFill>
                <a:effectLst/>
                <a:latin typeface="Elephant" panose="02020904090505020303" pitchFamily="18" charset="0"/>
              </a:rPr>
              <a:t>Treasurer (Interim) 	Louise Gabriele</a:t>
            </a:r>
          </a:p>
          <a:p>
            <a:pPr>
              <a:buFont typeface="Wingdings" panose="05000000000000000000" pitchFamily="2" charset="2"/>
              <a:buChar char="Ø"/>
            </a:pPr>
            <a:r>
              <a:rPr lang="en-US" sz="1300" b="0" i="0" dirty="0">
                <a:solidFill>
                  <a:schemeClr val="tx2"/>
                </a:solidFill>
                <a:effectLst/>
                <a:latin typeface="Elephant" panose="02020904090505020303" pitchFamily="18" charset="0"/>
              </a:rPr>
              <a:t>Public Affairs 		Jessica Costa</a:t>
            </a:r>
          </a:p>
          <a:p>
            <a:pPr>
              <a:buFont typeface="Wingdings" panose="05000000000000000000" pitchFamily="2" charset="2"/>
              <a:buChar char="Ø"/>
            </a:pPr>
            <a:endParaRPr lang="en-US" sz="1300" b="0" i="0" dirty="0">
              <a:solidFill>
                <a:schemeClr val="tx2"/>
              </a:solidFill>
              <a:effectLst/>
              <a:latin typeface="Elephant" panose="02020904090505020303" pitchFamily="18" charset="0"/>
            </a:endParaRPr>
          </a:p>
          <a:p>
            <a:pPr>
              <a:buFont typeface="Wingdings" panose="05000000000000000000" pitchFamily="2" charset="2"/>
              <a:buChar char="Ø"/>
            </a:pPr>
            <a:r>
              <a:rPr lang="en-US" sz="1300" b="0" i="0" dirty="0">
                <a:solidFill>
                  <a:schemeClr val="tx2"/>
                </a:solidFill>
                <a:effectLst/>
                <a:latin typeface="Elephant" panose="02020904090505020303" pitchFamily="18" charset="0"/>
              </a:rPr>
              <a:t>Legislative Affairs                         Marcel Kaganovskaya </a:t>
            </a:r>
          </a:p>
          <a:p>
            <a:pPr>
              <a:buFont typeface="Wingdings" panose="05000000000000000000" pitchFamily="2" charset="2"/>
              <a:buChar char="Ø"/>
            </a:pPr>
            <a:r>
              <a:rPr lang="en-US" sz="1300" b="0" i="0" dirty="0">
                <a:solidFill>
                  <a:schemeClr val="tx2"/>
                </a:solidFill>
                <a:effectLst/>
                <a:latin typeface="Elephant" panose="02020904090505020303" pitchFamily="18" charset="0"/>
              </a:rPr>
              <a:t>Member</a:t>
            </a:r>
            <a:r>
              <a:rPr lang="en-US" sz="1300" dirty="0">
                <a:solidFill>
                  <a:schemeClr val="tx2"/>
                </a:solidFill>
                <a:latin typeface="Elephant" panose="02020904090505020303" pitchFamily="18" charset="0"/>
              </a:rPr>
              <a:t>ship Co Chair                Deb </a:t>
            </a:r>
            <a:r>
              <a:rPr lang="en-US" sz="1300" dirty="0" err="1">
                <a:solidFill>
                  <a:schemeClr val="tx2"/>
                </a:solidFill>
                <a:latin typeface="Elephant" panose="02020904090505020303" pitchFamily="18" charset="0"/>
              </a:rPr>
              <a:t>Drumm</a:t>
            </a:r>
            <a:endParaRPr lang="en-US" sz="1300" dirty="0">
              <a:solidFill>
                <a:schemeClr val="tx2"/>
              </a:solidFill>
              <a:latin typeface="Elephant" panose="02020904090505020303" pitchFamily="18" charset="0"/>
            </a:endParaRPr>
          </a:p>
          <a:p>
            <a:pPr>
              <a:buFont typeface="Wingdings" panose="05000000000000000000" pitchFamily="2" charset="2"/>
              <a:buChar char="Ø"/>
            </a:pPr>
            <a:r>
              <a:rPr lang="en-US" sz="1300" b="0" i="0" dirty="0">
                <a:solidFill>
                  <a:schemeClr val="tx2"/>
                </a:solidFill>
                <a:effectLst/>
                <a:latin typeface="Elephant" panose="02020904090505020303" pitchFamily="18" charset="0"/>
              </a:rPr>
              <a:t>Nominating/Awards                    Deb Drum</a:t>
            </a:r>
          </a:p>
          <a:p>
            <a:pPr marL="2286000" lvl="5" indent="0">
              <a:buNone/>
            </a:pPr>
            <a:endParaRPr lang="en-US" sz="1300" b="0" i="0" dirty="0">
              <a:solidFill>
                <a:schemeClr val="tx2"/>
              </a:solidFill>
              <a:effectLst/>
              <a:latin typeface="Elephant" panose="02020904090505020303" pitchFamily="18" charset="0"/>
            </a:endParaRPr>
          </a:p>
          <a:p>
            <a:pPr marL="2286000" lvl="5" indent="0">
              <a:buNone/>
            </a:pPr>
            <a:r>
              <a:rPr lang="en-US" sz="1300" b="0" i="0" dirty="0">
                <a:solidFill>
                  <a:schemeClr val="tx2"/>
                </a:solidFill>
                <a:effectLst/>
                <a:latin typeface="Elephant" panose="02020904090505020303" pitchFamily="18" charset="0"/>
              </a:rPr>
              <a:t>	</a:t>
            </a:r>
          </a:p>
          <a:p>
            <a:pPr marL="2286000" lvl="5" indent="0">
              <a:buNone/>
            </a:pPr>
            <a:endParaRPr lang="en-US" sz="1300" dirty="0">
              <a:solidFill>
                <a:schemeClr val="tx2"/>
              </a:solidFill>
              <a:latin typeface="Elephant" panose="02020904090505020303" pitchFamily="18" charset="0"/>
            </a:endParaRPr>
          </a:p>
          <a:p>
            <a:pPr>
              <a:buFont typeface="Wingdings" panose="05000000000000000000" pitchFamily="2" charset="2"/>
              <a:buChar char="Ø"/>
            </a:pPr>
            <a:r>
              <a:rPr lang="en-US" sz="1300" dirty="0">
                <a:solidFill>
                  <a:schemeClr val="tx2"/>
                </a:solidFill>
                <a:latin typeface="Elephant" panose="02020904090505020303" pitchFamily="18" charset="0"/>
              </a:rPr>
              <a:t>Webmaster		Casandra Gabriele</a:t>
            </a:r>
            <a:br>
              <a:rPr lang="en-US" sz="1300" b="0" i="0" dirty="0">
                <a:solidFill>
                  <a:schemeClr val="tx2"/>
                </a:solidFill>
                <a:effectLst/>
                <a:latin typeface="Arial" panose="020B0604020202020204" pitchFamily="34" charset="0"/>
              </a:rPr>
            </a:br>
            <a:endParaRPr lang="en-US" sz="1300" dirty="0">
              <a:solidFill>
                <a:schemeClr val="tx2"/>
              </a:solidFill>
            </a:endParaRPr>
          </a:p>
        </p:txBody>
      </p:sp>
    </p:spTree>
    <p:extLst>
      <p:ext uri="{BB962C8B-B14F-4D97-AF65-F5344CB8AC3E}">
        <p14:creationId xmlns:p14="http://schemas.microsoft.com/office/powerpoint/2010/main" val="9088493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4EEF72-9EBB-E551-8ECB-9D9B44E0111D}"/>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5400" b="1"/>
              <a:t>AGENDA</a:t>
            </a:r>
          </a:p>
        </p:txBody>
      </p:sp>
      <p:sp>
        <p:nvSpPr>
          <p:cNvPr id="36"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11076CE-3DF6-608B-470B-45E2CBF30C67}"/>
              </a:ext>
            </a:extLst>
          </p:cNvPr>
          <p:cNvSpPr>
            <a:spLocks noGrp="1"/>
          </p:cNvSpPr>
          <p:nvPr>
            <p:ph sz="half" idx="1"/>
          </p:nvPr>
        </p:nvSpPr>
        <p:spPr>
          <a:xfrm>
            <a:off x="572493" y="2071316"/>
            <a:ext cx="6713552" cy="4119172"/>
          </a:xfrm>
        </p:spPr>
        <p:txBody>
          <a:bodyPr vert="horz" lIns="91440" tIns="45720" rIns="91440" bIns="45720" rtlCol="0" anchor="t">
            <a:normAutofit/>
          </a:bodyPr>
          <a:lstStyle/>
          <a:p>
            <a:r>
              <a:rPr lang="en-US" sz="1700" dirty="0"/>
              <a:t>830 am 	Sign in</a:t>
            </a:r>
          </a:p>
          <a:p>
            <a:r>
              <a:rPr lang="en-US" sz="1700" dirty="0"/>
              <a:t>9 am  	     Steven Harrison, MD</a:t>
            </a:r>
          </a:p>
          <a:p>
            <a:pPr marL="0"/>
            <a:r>
              <a:rPr lang="en-US" sz="1700" i="1" dirty="0"/>
              <a:t>	                   Psychotropic and Cardiac Complications</a:t>
            </a:r>
          </a:p>
          <a:p>
            <a:r>
              <a:rPr lang="en-US" sz="1700" dirty="0"/>
              <a:t>10:15 am   Veronica Jenson, DNP,  PMHNP</a:t>
            </a:r>
          </a:p>
          <a:p>
            <a:pPr marL="685800" lvl="2" indent="0">
              <a:buNone/>
            </a:pPr>
            <a:r>
              <a:rPr lang="en-US" sz="1700" i="1" dirty="0"/>
              <a:t>	                                    Psychotic Symptoms and Treatment					 A Case Study Approach</a:t>
            </a:r>
          </a:p>
          <a:p>
            <a:r>
              <a:rPr lang="en-US" sz="1700" dirty="0"/>
              <a:t>11:00 am   Dorothy </a:t>
            </a:r>
            <a:r>
              <a:rPr lang="en-US" sz="1700" dirty="0" err="1"/>
              <a:t>Borresen</a:t>
            </a:r>
            <a:r>
              <a:rPr lang="en-US" sz="1700" dirty="0"/>
              <a:t>, PhD, PMHNP</a:t>
            </a:r>
          </a:p>
          <a:p>
            <a:pPr marL="0"/>
            <a:r>
              <a:rPr lang="en-US" sz="1700" i="1" dirty="0"/>
              <a:t>	                                     Antidepressant Decision Making </a:t>
            </a:r>
          </a:p>
          <a:p>
            <a:r>
              <a:rPr lang="en-US" sz="1700" dirty="0"/>
              <a:t>12 noon  	Lunch</a:t>
            </a:r>
          </a:p>
          <a:p>
            <a:r>
              <a:rPr lang="en-US" sz="1700" dirty="0"/>
              <a:t>1230 pm    SPAPN General Meeting</a:t>
            </a:r>
          </a:p>
          <a:p>
            <a:pPr marL="0"/>
            <a:r>
              <a:rPr lang="en-US" sz="1700" dirty="0"/>
              <a:t>                                                 Legislative Update</a:t>
            </a:r>
          </a:p>
          <a:p>
            <a:endParaRPr lang="en-US" sz="1700" dirty="0"/>
          </a:p>
          <a:p>
            <a:endParaRPr lang="en-US" sz="1700" dirty="0"/>
          </a:p>
          <a:p>
            <a:endParaRPr lang="en-US" sz="1700" dirty="0"/>
          </a:p>
        </p:txBody>
      </p:sp>
      <p:pic>
        <p:nvPicPr>
          <p:cNvPr id="5" name="Content Placeholder 4">
            <a:extLst>
              <a:ext uri="{FF2B5EF4-FFF2-40B4-BE49-F238E27FC236}">
                <a16:creationId xmlns:a16="http://schemas.microsoft.com/office/drawing/2014/main" id="{ED508165-4D68-8AB9-F670-BFC756660C24}"/>
              </a:ext>
            </a:extLst>
          </p:cNvPr>
          <p:cNvPicPr>
            <a:picLocks noGrp="1" noChangeAspect="1"/>
          </p:cNvPicPr>
          <p:nvPr>
            <p:ph sz="half" idx="2"/>
          </p:nvPr>
        </p:nvPicPr>
        <p:blipFill rotWithShape="1">
          <a:blip r:embed="rId2"/>
          <a:srcRect t="12456" r="-2" b="7245"/>
          <a:stretch/>
        </p:blipFill>
        <p:spPr>
          <a:xfrm>
            <a:off x="7675658" y="2093976"/>
            <a:ext cx="3941064" cy="4096512"/>
          </a:xfrm>
          <a:prstGeom prst="rect">
            <a:avLst/>
          </a:prstGeom>
        </p:spPr>
      </p:pic>
    </p:spTree>
    <p:extLst>
      <p:ext uri="{BB962C8B-B14F-4D97-AF65-F5344CB8AC3E}">
        <p14:creationId xmlns:p14="http://schemas.microsoft.com/office/powerpoint/2010/main" val="2373700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B22CB-5110-AD43-41D8-4D9709473F83}"/>
              </a:ext>
            </a:extLst>
          </p:cNvPr>
          <p:cNvSpPr>
            <a:spLocks noGrp="1"/>
          </p:cNvSpPr>
          <p:nvPr>
            <p:ph type="title"/>
          </p:nvPr>
        </p:nvSpPr>
        <p:spPr/>
        <p:txBody>
          <a:bodyPr/>
          <a:lstStyle/>
          <a:p>
            <a:pPr algn="ctr"/>
            <a:r>
              <a:rPr lang="en-US" b="1" dirty="0"/>
              <a:t>The Society of Psychiatric of</a:t>
            </a:r>
            <a:br>
              <a:rPr lang="en-US" b="1" dirty="0"/>
            </a:br>
            <a:r>
              <a:rPr lang="en-US" b="1" dirty="0"/>
              <a:t>Advanced Practice Nurses</a:t>
            </a:r>
          </a:p>
        </p:txBody>
      </p:sp>
      <p:sp>
        <p:nvSpPr>
          <p:cNvPr id="3" name="Text Placeholder 2">
            <a:extLst>
              <a:ext uri="{FF2B5EF4-FFF2-40B4-BE49-F238E27FC236}">
                <a16:creationId xmlns:a16="http://schemas.microsoft.com/office/drawing/2014/main" id="{9C544282-7890-1C8C-2F20-0E9840FFE84E}"/>
              </a:ext>
            </a:extLst>
          </p:cNvPr>
          <p:cNvSpPr>
            <a:spLocks noGrp="1"/>
          </p:cNvSpPr>
          <p:nvPr>
            <p:ph type="body" idx="1"/>
          </p:nvPr>
        </p:nvSpPr>
        <p:spPr/>
        <p:txBody>
          <a:bodyPr>
            <a:normAutofit fontScale="32500" lnSpcReduction="20000"/>
          </a:bodyPr>
          <a:lstStyle/>
          <a:p>
            <a:endParaRPr lang="en-US" b="0" i="0" u="none" strike="noStrike">
              <a:solidFill>
                <a:srgbClr val="4E4E4E"/>
              </a:solidFill>
              <a:effectLst/>
              <a:latin typeface="Verdana" panose="020B0604030504040204" pitchFamily="34" charset="0"/>
            </a:endParaRPr>
          </a:p>
          <a:p>
            <a:endParaRPr lang="en-US" b="0" i="0" u="none" strike="noStrike">
              <a:solidFill>
                <a:srgbClr val="4E4E4E"/>
              </a:solidFill>
              <a:effectLst/>
              <a:latin typeface="Verdana" panose="020B0604030504040204" pitchFamily="34" charset="0"/>
            </a:endParaRPr>
          </a:p>
          <a:p>
            <a:pPr algn="ctr"/>
            <a:r>
              <a:rPr lang="en-US" sz="6500" i="0" u="none" strike="noStrike">
                <a:solidFill>
                  <a:srgbClr val="4E4E4E"/>
                </a:solidFill>
                <a:effectLst/>
                <a:latin typeface="Verdana" panose="020B0604030504040204" pitchFamily="34" charset="0"/>
              </a:rPr>
              <a:t>Our Mission</a:t>
            </a:r>
            <a:endParaRPr lang="en-US" sz="6500" i="0" u="none" strike="noStrike">
              <a:solidFill>
                <a:srgbClr val="666666"/>
              </a:solidFill>
              <a:effectLst/>
              <a:latin typeface="Ubuntu" panose="020B0504030602030204" pitchFamily="34" charset="0"/>
            </a:endParaRPr>
          </a:p>
          <a:p>
            <a:endParaRPr lang="en-US" dirty="0"/>
          </a:p>
        </p:txBody>
      </p:sp>
      <p:sp>
        <p:nvSpPr>
          <p:cNvPr id="4" name="Content Placeholder 3">
            <a:extLst>
              <a:ext uri="{FF2B5EF4-FFF2-40B4-BE49-F238E27FC236}">
                <a16:creationId xmlns:a16="http://schemas.microsoft.com/office/drawing/2014/main" id="{10429BA1-C5A9-347A-4CC4-8A665CF07103}"/>
              </a:ext>
            </a:extLst>
          </p:cNvPr>
          <p:cNvSpPr>
            <a:spLocks noGrp="1"/>
          </p:cNvSpPr>
          <p:nvPr>
            <p:ph sz="half" idx="2"/>
          </p:nvPr>
        </p:nvSpPr>
        <p:spPr/>
        <p:txBody>
          <a:bodyPr/>
          <a:lstStyle/>
          <a:p>
            <a:pPr algn="l"/>
            <a:r>
              <a:rPr lang="en-US" b="0" i="0" dirty="0">
                <a:solidFill>
                  <a:srgbClr val="4E4E4E"/>
                </a:solidFill>
                <a:effectLst/>
                <a:latin typeface="Verdana" panose="020B0604030504040204" pitchFamily="34" charset="0"/>
              </a:rPr>
              <a:t>To foster excellence in psychiatric advanced practice nursing</a:t>
            </a:r>
            <a:endParaRPr lang="en-US" b="0" i="0" dirty="0">
              <a:solidFill>
                <a:srgbClr val="333333"/>
              </a:solidFill>
              <a:effectLst/>
              <a:latin typeface="Ubuntu" panose="020B0504030602030204" pitchFamily="34" charset="0"/>
            </a:endParaRPr>
          </a:p>
          <a:p>
            <a:endParaRPr lang="en-US" dirty="0"/>
          </a:p>
        </p:txBody>
      </p:sp>
      <p:sp>
        <p:nvSpPr>
          <p:cNvPr id="5" name="Text Placeholder 4">
            <a:extLst>
              <a:ext uri="{FF2B5EF4-FFF2-40B4-BE49-F238E27FC236}">
                <a16:creationId xmlns:a16="http://schemas.microsoft.com/office/drawing/2014/main" id="{E0865476-8EEC-1215-8330-4C25C58E6D0B}"/>
              </a:ext>
            </a:extLst>
          </p:cNvPr>
          <p:cNvSpPr>
            <a:spLocks noGrp="1"/>
          </p:cNvSpPr>
          <p:nvPr>
            <p:ph type="body" sz="quarter" idx="3"/>
          </p:nvPr>
        </p:nvSpPr>
        <p:spPr/>
        <p:txBody>
          <a:bodyPr>
            <a:normAutofit fontScale="32500" lnSpcReduction="20000"/>
          </a:bodyPr>
          <a:lstStyle/>
          <a:p>
            <a:pPr algn="ctr"/>
            <a:r>
              <a:rPr lang="en-US" sz="7400" i="0" u="none" strike="noStrike">
                <a:solidFill>
                  <a:srgbClr val="4E4E4E"/>
                </a:solidFill>
                <a:effectLst/>
                <a:latin typeface="Verdana" panose="020B0604030504040204" pitchFamily="34" charset="0"/>
              </a:rPr>
              <a:t>Our Purpose</a:t>
            </a:r>
            <a:endParaRPr lang="en-US" sz="7400" i="0" u="none" strike="noStrike">
              <a:solidFill>
                <a:srgbClr val="666666"/>
              </a:solidFill>
              <a:effectLst/>
              <a:latin typeface="Ubuntu" panose="020B0504030602030204" pitchFamily="34" charset="0"/>
            </a:endParaRPr>
          </a:p>
          <a:p>
            <a:endParaRPr lang="en-US" dirty="0"/>
          </a:p>
        </p:txBody>
      </p:sp>
      <p:sp>
        <p:nvSpPr>
          <p:cNvPr id="6" name="Content Placeholder 5">
            <a:extLst>
              <a:ext uri="{FF2B5EF4-FFF2-40B4-BE49-F238E27FC236}">
                <a16:creationId xmlns:a16="http://schemas.microsoft.com/office/drawing/2014/main" id="{309334DA-406A-3A0C-56B5-98612FC8A20D}"/>
              </a:ext>
            </a:extLst>
          </p:cNvPr>
          <p:cNvSpPr>
            <a:spLocks noGrp="1"/>
          </p:cNvSpPr>
          <p:nvPr>
            <p:ph sz="quarter" idx="4"/>
          </p:nvPr>
        </p:nvSpPr>
        <p:spPr/>
        <p:txBody>
          <a:bodyPr/>
          <a:lstStyle/>
          <a:p>
            <a:r>
              <a:rPr lang="en-US" b="0" i="0">
                <a:solidFill>
                  <a:srgbClr val="4E4E4E"/>
                </a:solidFill>
                <a:effectLst/>
                <a:latin typeface="Verdana" panose="020B0604030504040204" pitchFamily="34" charset="0"/>
              </a:rPr>
              <a:t>To provide ongoing support to our members</a:t>
            </a:r>
            <a:endParaRPr lang="en-US" b="0" i="0">
              <a:solidFill>
                <a:srgbClr val="333333"/>
              </a:solidFill>
              <a:effectLst/>
              <a:latin typeface="Ubuntu" panose="020B0504030602030204" pitchFamily="34" charset="0"/>
            </a:endParaRPr>
          </a:p>
          <a:p>
            <a:endParaRPr lang="en-US" dirty="0"/>
          </a:p>
        </p:txBody>
      </p:sp>
    </p:spTree>
    <p:extLst>
      <p:ext uri="{BB962C8B-B14F-4D97-AF65-F5344CB8AC3E}">
        <p14:creationId xmlns:p14="http://schemas.microsoft.com/office/powerpoint/2010/main" val="25020065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41961-FE2B-390F-B97E-0EAC0AF2ECD1}"/>
              </a:ext>
            </a:extLst>
          </p:cNvPr>
          <p:cNvSpPr>
            <a:spLocks noGrp="1"/>
          </p:cNvSpPr>
          <p:nvPr>
            <p:ph type="title"/>
          </p:nvPr>
        </p:nvSpPr>
        <p:spPr/>
        <p:txBody>
          <a:bodyPr>
            <a:normAutofit fontScale="90000"/>
          </a:bodyPr>
          <a:lstStyle/>
          <a:p>
            <a:pPr algn="ctr"/>
            <a:br>
              <a:rPr lang="en-US" b="0" i="0" u="none" strike="noStrike" dirty="0">
                <a:solidFill>
                  <a:srgbClr val="4E4E4E"/>
                </a:solidFill>
                <a:effectLst/>
                <a:latin typeface="Verdana" panose="020B0604030504040204" pitchFamily="34" charset="0"/>
              </a:rPr>
            </a:br>
            <a:r>
              <a:rPr lang="en-US" sz="7300" b="1" i="0" u="none" strike="noStrike" dirty="0">
                <a:solidFill>
                  <a:srgbClr val="4E4E4E"/>
                </a:solidFill>
                <a:effectLst/>
                <a:latin typeface="Verdana" panose="020B0604030504040204" pitchFamily="34" charset="0"/>
              </a:rPr>
              <a:t>Our Goals</a:t>
            </a:r>
            <a:br>
              <a:rPr lang="en-US" b="0" i="0" u="none" strike="noStrike" dirty="0">
                <a:solidFill>
                  <a:srgbClr val="666666"/>
                </a:solidFill>
                <a:effectLst/>
                <a:latin typeface="Ubuntu" panose="020B0504030602030204" pitchFamily="34" charset="0"/>
              </a:rPr>
            </a:br>
            <a:endParaRPr lang="en-US" dirty="0"/>
          </a:p>
        </p:txBody>
      </p:sp>
      <p:graphicFrame>
        <p:nvGraphicFramePr>
          <p:cNvPr id="5" name="Content Placeholder 2">
            <a:extLst>
              <a:ext uri="{FF2B5EF4-FFF2-40B4-BE49-F238E27FC236}">
                <a16:creationId xmlns:a16="http://schemas.microsoft.com/office/drawing/2014/main" id="{A3452001-89FA-1F7B-36AB-F29C7AEFA551}"/>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598555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8A294B5-3147-E6A3-A45D-9F503CE01AE1}"/>
              </a:ext>
            </a:extLst>
          </p:cNvPr>
          <p:cNvSpPr>
            <a:spLocks noGrp="1"/>
          </p:cNvSpPr>
          <p:nvPr>
            <p:ph type="title"/>
          </p:nvPr>
        </p:nvSpPr>
        <p:spPr>
          <a:xfrm>
            <a:off x="1371597" y="348865"/>
            <a:ext cx="10044023" cy="877729"/>
          </a:xfrm>
        </p:spPr>
        <p:txBody>
          <a:bodyPr vert="horz" lIns="91440" tIns="45720" rIns="91440" bIns="45720" rtlCol="0" anchor="ctr">
            <a:normAutofit/>
          </a:bodyPr>
          <a:lstStyle/>
          <a:p>
            <a:r>
              <a:rPr lang="en-US" sz="4000" kern="1200">
                <a:solidFill>
                  <a:srgbClr val="FFFFFF"/>
                </a:solidFill>
                <a:latin typeface="+mj-lt"/>
                <a:ea typeface="+mj-ea"/>
                <a:cs typeface="+mj-cs"/>
              </a:rPr>
              <a:t>Business Meeting</a:t>
            </a:r>
          </a:p>
        </p:txBody>
      </p:sp>
      <p:sp>
        <p:nvSpPr>
          <p:cNvPr id="4" name="Text Placeholder 3">
            <a:extLst>
              <a:ext uri="{FF2B5EF4-FFF2-40B4-BE49-F238E27FC236}">
                <a16:creationId xmlns:a16="http://schemas.microsoft.com/office/drawing/2014/main" id="{AD886AFF-480C-A51F-0DBC-0BDC43C26203}"/>
              </a:ext>
            </a:extLst>
          </p:cNvPr>
          <p:cNvSpPr>
            <a:spLocks/>
          </p:cNvSpPr>
          <p:nvPr/>
        </p:nvSpPr>
        <p:spPr>
          <a:xfrm>
            <a:off x="839788" y="2057400"/>
            <a:ext cx="3932237" cy="3811588"/>
          </a:xfrm>
          <a:prstGeom prst="rect">
            <a:avLst/>
          </a:prstGeom>
        </p:spPr>
        <p:txBody>
          <a:bodyPr/>
          <a:lstStyle/>
          <a:p>
            <a:endParaRPr lang="en-US" dirty="0"/>
          </a:p>
        </p:txBody>
      </p:sp>
      <p:sp>
        <p:nvSpPr>
          <p:cNvPr id="3" name="Content Placeholder 2">
            <a:extLst>
              <a:ext uri="{FF2B5EF4-FFF2-40B4-BE49-F238E27FC236}">
                <a16:creationId xmlns:a16="http://schemas.microsoft.com/office/drawing/2014/main" id="{DCF9E933-D8D5-EB61-0061-BD3BA33800BF}"/>
              </a:ext>
            </a:extLst>
          </p:cNvPr>
          <p:cNvSpPr>
            <a:spLocks/>
          </p:cNvSpPr>
          <p:nvPr/>
        </p:nvSpPr>
        <p:spPr>
          <a:xfrm>
            <a:off x="6304935" y="2112579"/>
            <a:ext cx="4195322" cy="4070124"/>
          </a:xfrm>
          <a:prstGeom prst="rect">
            <a:avLst/>
          </a:prstGeom>
        </p:spPr>
        <p:txBody>
          <a:bodyPr>
            <a:normAutofit fontScale="92500" lnSpcReduction="10000"/>
          </a:bodyPr>
          <a:lstStyle/>
          <a:p>
            <a:pPr defTabSz="758952">
              <a:lnSpc>
                <a:spcPct val="90000"/>
              </a:lnSpc>
              <a:spcAft>
                <a:spcPts val="664"/>
              </a:spcAft>
            </a:pPr>
            <a:r>
              <a:rPr lang="en-US" sz="2400" kern="1200" dirty="0">
                <a:solidFill>
                  <a:schemeClr val="tx1"/>
                </a:solidFill>
                <a:ea typeface="+mn-ea"/>
                <a:cs typeface="Times New Roman" panose="02020603050405020304" pitchFamily="18" charset="0"/>
              </a:rPr>
              <a:t>I.	Call to Order</a:t>
            </a:r>
          </a:p>
          <a:p>
            <a:pPr defTabSz="758952">
              <a:lnSpc>
                <a:spcPct val="90000"/>
              </a:lnSpc>
              <a:spcAft>
                <a:spcPts val="664"/>
              </a:spcAft>
            </a:pPr>
            <a:r>
              <a:rPr lang="en-US" sz="2400" kern="1200" dirty="0">
                <a:solidFill>
                  <a:schemeClr val="tx1"/>
                </a:solidFill>
                <a:ea typeface="+mn-ea"/>
                <a:cs typeface="Times New Roman" panose="02020603050405020304" pitchFamily="18" charset="0"/>
              </a:rPr>
              <a:t>II.	Approval of the Agenda</a:t>
            </a:r>
          </a:p>
          <a:p>
            <a:pPr defTabSz="758952">
              <a:lnSpc>
                <a:spcPct val="90000"/>
              </a:lnSpc>
              <a:spcAft>
                <a:spcPts val="664"/>
              </a:spcAft>
            </a:pPr>
            <a:r>
              <a:rPr lang="en-US" sz="2400" kern="1200" dirty="0">
                <a:solidFill>
                  <a:schemeClr val="tx1"/>
                </a:solidFill>
                <a:ea typeface="+mn-ea"/>
                <a:cs typeface="Times New Roman" panose="02020603050405020304" pitchFamily="18" charset="0"/>
              </a:rPr>
              <a:t>III.	Approval of the Minutes for            	last General Meeting</a:t>
            </a:r>
          </a:p>
          <a:p>
            <a:pPr marL="514350" indent="-514350" defTabSz="758952">
              <a:lnSpc>
                <a:spcPct val="90000"/>
              </a:lnSpc>
              <a:spcAft>
                <a:spcPts val="664"/>
              </a:spcAft>
              <a:buAutoNum type="romanUcPeriod" startAt="3"/>
            </a:pPr>
            <a:r>
              <a:rPr lang="en-US" sz="2400" kern="1200" dirty="0">
                <a:solidFill>
                  <a:schemeClr val="tx1"/>
                </a:solidFill>
                <a:ea typeface="+mn-ea"/>
                <a:cs typeface="Times New Roman" panose="02020603050405020304" pitchFamily="18" charset="0"/>
              </a:rPr>
              <a:t>   Executive Board reports	</a:t>
            </a:r>
          </a:p>
          <a:p>
            <a:pPr marL="474345" indent="-474345" defTabSz="758952">
              <a:lnSpc>
                <a:spcPct val="90000"/>
              </a:lnSpc>
              <a:spcAft>
                <a:spcPts val="664"/>
              </a:spcAft>
              <a:buAutoNum type="romanUcPeriod" startAt="4"/>
            </a:pPr>
            <a:r>
              <a:rPr lang="en-US" sz="2400" kern="1200" dirty="0">
                <a:solidFill>
                  <a:schemeClr val="tx1"/>
                </a:solidFill>
                <a:ea typeface="+mn-ea"/>
                <a:cs typeface="Times New Roman" panose="02020603050405020304" pitchFamily="18" charset="0"/>
              </a:rPr>
              <a:t>    Old Business</a:t>
            </a:r>
          </a:p>
          <a:p>
            <a:pPr marL="758952" lvl="2" defTabSz="758952">
              <a:lnSpc>
                <a:spcPct val="90000"/>
              </a:lnSpc>
              <a:spcAft>
                <a:spcPts val="664"/>
              </a:spcAft>
            </a:pPr>
            <a:r>
              <a:rPr lang="en-US" sz="2400" kern="1200" dirty="0">
                <a:solidFill>
                  <a:schemeClr val="tx1"/>
                </a:solidFill>
                <a:ea typeface="+mn-ea"/>
                <a:cs typeface="Times New Roman" panose="02020603050405020304" pitchFamily="18" charset="0"/>
              </a:rPr>
              <a:t>      Trends in Legislation</a:t>
            </a:r>
          </a:p>
          <a:p>
            <a:pPr defTabSz="758952">
              <a:lnSpc>
                <a:spcPct val="90000"/>
              </a:lnSpc>
              <a:spcAft>
                <a:spcPts val="664"/>
              </a:spcAft>
            </a:pPr>
            <a:r>
              <a:rPr lang="en-US" sz="2400" kern="1200" dirty="0">
                <a:solidFill>
                  <a:schemeClr val="tx1"/>
                </a:solidFill>
                <a:ea typeface="+mn-ea"/>
                <a:cs typeface="Times New Roman" panose="02020603050405020304" pitchFamily="18" charset="0"/>
              </a:rPr>
              <a:t>V.	New Business</a:t>
            </a:r>
          </a:p>
          <a:p>
            <a:pPr marL="474345" indent="-474345" defTabSz="758952">
              <a:lnSpc>
                <a:spcPct val="90000"/>
              </a:lnSpc>
              <a:spcAft>
                <a:spcPts val="664"/>
              </a:spcAft>
              <a:buAutoNum type="romanUcPeriod" startAt="6"/>
            </a:pPr>
            <a:r>
              <a:rPr lang="en-US" sz="2400" kern="1200" dirty="0">
                <a:solidFill>
                  <a:schemeClr val="tx1"/>
                </a:solidFill>
                <a:ea typeface="+mn-ea"/>
                <a:cs typeface="Times New Roman" panose="02020603050405020304" pitchFamily="18" charset="0"/>
              </a:rPr>
              <a:t>     Board Actions</a:t>
            </a:r>
          </a:p>
          <a:p>
            <a:pPr marL="379476" lvl="1" defTabSz="758952">
              <a:lnSpc>
                <a:spcPct val="90000"/>
              </a:lnSpc>
              <a:spcAft>
                <a:spcPts val="664"/>
              </a:spcAft>
            </a:pPr>
            <a:r>
              <a:rPr lang="en-US" sz="2400" kern="1200" dirty="0">
                <a:solidFill>
                  <a:schemeClr val="tx1"/>
                </a:solidFill>
                <a:ea typeface="+mn-ea"/>
                <a:cs typeface="Times New Roman" panose="02020603050405020304" pitchFamily="18" charset="0"/>
              </a:rPr>
              <a:t>              Bylaw update</a:t>
            </a:r>
          </a:p>
          <a:p>
            <a:pPr defTabSz="758952">
              <a:lnSpc>
                <a:spcPct val="90000"/>
              </a:lnSpc>
              <a:spcAft>
                <a:spcPts val="664"/>
              </a:spcAft>
            </a:pPr>
            <a:r>
              <a:rPr lang="en-US" sz="2400" kern="1200" dirty="0">
                <a:solidFill>
                  <a:schemeClr val="tx1"/>
                </a:solidFill>
                <a:ea typeface="+mn-ea"/>
                <a:cs typeface="Times New Roman" panose="02020603050405020304" pitchFamily="18" charset="0"/>
              </a:rPr>
              <a:t>VII.	Adjournment</a:t>
            </a:r>
          </a:p>
          <a:p>
            <a:pPr>
              <a:lnSpc>
                <a:spcPct val="90000"/>
              </a:lnSpc>
            </a:pPr>
            <a:endParaRPr lang="en-US" sz="1300" dirty="0"/>
          </a:p>
        </p:txBody>
      </p:sp>
      <p:pic>
        <p:nvPicPr>
          <p:cNvPr id="7" name="Picture 6">
            <a:extLst>
              <a:ext uri="{FF2B5EF4-FFF2-40B4-BE49-F238E27FC236}">
                <a16:creationId xmlns:a16="http://schemas.microsoft.com/office/drawing/2014/main" id="{1130AFDB-CD5D-D966-D6A6-3989211632DD}"/>
              </a:ext>
            </a:extLst>
          </p:cNvPr>
          <p:cNvPicPr>
            <a:picLocks noChangeAspect="1"/>
          </p:cNvPicPr>
          <p:nvPr/>
        </p:nvPicPr>
        <p:blipFill>
          <a:blip r:embed="rId2"/>
          <a:stretch>
            <a:fillRect/>
          </a:stretch>
        </p:blipFill>
        <p:spPr>
          <a:xfrm>
            <a:off x="1715684" y="3006150"/>
            <a:ext cx="4195322" cy="3299234"/>
          </a:xfrm>
          <a:prstGeom prst="rect">
            <a:avLst/>
          </a:prstGeom>
        </p:spPr>
      </p:pic>
    </p:spTree>
    <p:extLst>
      <p:ext uri="{BB962C8B-B14F-4D97-AF65-F5344CB8AC3E}">
        <p14:creationId xmlns:p14="http://schemas.microsoft.com/office/powerpoint/2010/main" val="19879893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15865</TotalTime>
  <Words>2144</Words>
  <Application>Microsoft Office PowerPoint</Application>
  <PresentationFormat>Widescreen</PresentationFormat>
  <Paragraphs>284</Paragraphs>
  <Slides>35</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35</vt:i4>
      </vt:variant>
    </vt:vector>
  </HeadingPairs>
  <TitlesOfParts>
    <vt:vector size="46" baseType="lpstr">
      <vt:lpstr>Arial</vt:lpstr>
      <vt:lpstr>Calibri</vt:lpstr>
      <vt:lpstr>Calibri Light</vt:lpstr>
      <vt:lpstr>Elephant</vt:lpstr>
      <vt:lpstr>Google Sans</vt:lpstr>
      <vt:lpstr>PT Sans</vt:lpstr>
      <vt:lpstr>Tinos</vt:lpstr>
      <vt:lpstr>Ubuntu</vt:lpstr>
      <vt:lpstr>Verdana</vt:lpstr>
      <vt:lpstr>Wingdings</vt:lpstr>
      <vt:lpstr>Office Theme</vt:lpstr>
      <vt:lpstr>PowerPoint Presentation</vt:lpstr>
      <vt:lpstr>WELCOME</vt:lpstr>
      <vt:lpstr>  Criteria  for  Awarding  Contact Hours   </vt:lpstr>
      <vt:lpstr>EXHIBITORS</vt:lpstr>
      <vt:lpstr>Executive Board</vt:lpstr>
      <vt:lpstr>AGENDA</vt:lpstr>
      <vt:lpstr>The Society of Psychiatric of Advanced Practice Nurses</vt:lpstr>
      <vt:lpstr> Our Goals </vt:lpstr>
      <vt:lpstr>Business Meeting</vt:lpstr>
      <vt:lpstr>MEMBERSHIP</vt:lpstr>
      <vt:lpstr>CONFERENCES</vt:lpstr>
      <vt:lpstr>Public Affairs Report   Jessica Costa </vt:lpstr>
      <vt:lpstr>PowerPoint Presentation</vt:lpstr>
      <vt:lpstr>NEED YOUR HELP</vt:lpstr>
      <vt:lpstr>Treasurer’s Report </vt:lpstr>
      <vt:lpstr>EXPENSES 2024</vt:lpstr>
      <vt:lpstr>Anticipated Income 2024</vt:lpstr>
      <vt:lpstr>BUDGET</vt:lpstr>
      <vt:lpstr> Legislative Update </vt:lpstr>
      <vt:lpstr>PowerPoint Presentation</vt:lpstr>
      <vt:lpstr>New Jersey State Policy  </vt:lpstr>
      <vt:lpstr>In Summary</vt:lpstr>
      <vt:lpstr>End of Federal Public Health Emergency</vt:lpstr>
      <vt:lpstr>PowerPoint Presentation</vt:lpstr>
      <vt:lpstr>ACTIVISM</vt:lpstr>
      <vt:lpstr>S1983  Primary Sponsors &amp; Cosponsors</vt:lpstr>
      <vt:lpstr>Primary Sponsors &amp; Cosponsors</vt:lpstr>
      <vt:lpstr>A944 Primary Sponsors &amp; Cosponsors</vt:lpstr>
      <vt:lpstr>Primary Sponsors &amp; Cosponsors</vt:lpstr>
      <vt:lpstr>PowerPoint Presentation</vt:lpstr>
      <vt:lpstr>Board Actions</vt:lpstr>
      <vt:lpstr>NEW INITIATIVES  Coming Soon</vt:lpstr>
      <vt:lpstr>PowerPoint Presentation</vt:lpstr>
      <vt:lpstr>      THANK YOU FOR COMING</vt:lpstr>
      <vt:lpstr>VIDEOS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Dr Louise Gabriele</dc:creator>
  <cp:lastModifiedBy>Louise Gabriele</cp:lastModifiedBy>
  <cp:revision>27</cp:revision>
  <cp:lastPrinted>2024-04-05T19:04:47Z</cp:lastPrinted>
  <dcterms:created xsi:type="dcterms:W3CDTF">2022-06-03T18:44:36Z</dcterms:created>
  <dcterms:modified xsi:type="dcterms:W3CDTF">2024-04-06T01:59:16Z</dcterms:modified>
</cp:coreProperties>
</file>